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0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utonomous Predictive Maintenance Agent for Smart Factory: Conceptual Design with Generative AI &amp; Edge/IIoT Integration" id="{15E51769-7C90-497B-99D8-134BBDBF6980}">
          <p14:sldIdLst>
            <p14:sldId id="2570"/>
            <p14:sldId id="2562"/>
            <p14:sldId id="2563"/>
            <p14:sldId id="2564"/>
            <p14:sldId id="2565"/>
            <p14:sldId id="2566"/>
            <p14:sldId id="2567"/>
            <p14:sldId id="2568"/>
          </p14:sldIdLst>
        </p14:section>
        <p14:section name="Conclusion" id="{78589668-3D43-418A-AC22-1BC77676148E}">
          <p14:sldIdLst>
            <p14:sldId id="2569"/>
            <p14:sldId id="25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A841D-865B-42BD-8964-D7A93F6E68A8}" v="26" dt="2025-07-17T20:21:59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666" autoAdjust="0"/>
  </p:normalViewPr>
  <p:slideViewPr>
    <p:cSldViewPr snapToGrid="0">
      <p:cViewPr varScale="1">
        <p:scale>
          <a:sx n="75" d="100"/>
          <a:sy n="75" d="100"/>
        </p:scale>
        <p:origin x="95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.aung-W214020049" userId="7b2e0730-007b-42b0-9905-5f6f7f5d4ecd" providerId="ADAL" clId="{64BA841D-865B-42BD-8964-D7A93F6E68A8}"/>
    <pc:docChg chg="undo custSel addSld modSld modSection">
      <pc:chgData name="win.aung-W214020049" userId="7b2e0730-007b-42b0-9905-5f6f7f5d4ecd" providerId="ADAL" clId="{64BA841D-865B-42BD-8964-D7A93F6E68A8}" dt="2025-07-17T20:22:14.227" v="39" actId="1076"/>
      <pc:docMkLst>
        <pc:docMk/>
      </pc:docMkLst>
      <pc:sldChg chg="addSp delSp modSp mod modClrScheme chgLayout">
        <pc:chgData name="win.aung-W214020049" userId="7b2e0730-007b-42b0-9905-5f6f7f5d4ecd" providerId="ADAL" clId="{64BA841D-865B-42BD-8964-D7A93F6E68A8}" dt="2025-07-17T19:32:21.268" v="13"/>
        <pc:sldMkLst>
          <pc:docMk/>
          <pc:sldMk cId="3753312402" sldId="2563"/>
        </pc:sldMkLst>
        <pc:spChg chg="mod">
          <ac:chgData name="win.aung-W214020049" userId="7b2e0730-007b-42b0-9905-5f6f7f5d4ecd" providerId="ADAL" clId="{64BA841D-865B-42BD-8964-D7A93F6E68A8}" dt="2025-07-17T19:28:10.088" v="1" actId="26606"/>
          <ac:spMkLst>
            <pc:docMk/>
            <pc:sldMk cId="3753312402" sldId="2563"/>
            <ac:spMk id="3" creationId="{81FE9CD0-A67B-1721-7AFB-E26BB75F15E7}"/>
          </ac:spMkLst>
        </pc:spChg>
        <pc:spChg chg="mod">
          <ac:chgData name="win.aung-W214020049" userId="7b2e0730-007b-42b0-9905-5f6f7f5d4ecd" providerId="ADAL" clId="{64BA841D-865B-42BD-8964-D7A93F6E68A8}" dt="2025-07-17T19:32:21.268" v="13"/>
          <ac:spMkLst>
            <pc:docMk/>
            <pc:sldMk cId="3753312402" sldId="2563"/>
            <ac:spMk id="5" creationId="{85273EC6-42DF-4A73-BF2B-EA2C6364A8BD}"/>
          </ac:spMkLst>
        </pc:spChg>
        <pc:picChg chg="mod">
          <ac:chgData name="win.aung-W214020049" userId="7b2e0730-007b-42b0-9905-5f6f7f5d4ecd" providerId="ADAL" clId="{64BA841D-865B-42BD-8964-D7A93F6E68A8}" dt="2025-07-17T19:28:10.088" v="1" actId="26606"/>
          <ac:picMkLst>
            <pc:docMk/>
            <pc:sldMk cId="3753312402" sldId="2563"/>
            <ac:picMk id="4" creationId="{AEF5D79A-66C0-4792-8738-1C710F1F1FEC}"/>
          </ac:picMkLst>
        </pc:picChg>
        <pc:picChg chg="add del mod ord">
          <ac:chgData name="win.aung-W214020049" userId="7b2e0730-007b-42b0-9905-5f6f7f5d4ecd" providerId="ADAL" clId="{64BA841D-865B-42BD-8964-D7A93F6E68A8}" dt="2025-07-17T19:28:20.213" v="6" actId="478"/>
          <ac:picMkLst>
            <pc:docMk/>
            <pc:sldMk cId="3753312402" sldId="2563"/>
            <ac:picMk id="6" creationId="{14DCA54E-EC66-7C4B-853A-978EA5989FFB}"/>
          </ac:picMkLst>
        </pc:picChg>
        <pc:picChg chg="add mod">
          <ac:chgData name="win.aung-W214020049" userId="7b2e0730-007b-42b0-9905-5f6f7f5d4ecd" providerId="ADAL" clId="{64BA841D-865B-42BD-8964-D7A93F6E68A8}" dt="2025-07-17T19:28:24.827" v="8" actId="1076"/>
          <ac:picMkLst>
            <pc:docMk/>
            <pc:sldMk cId="3753312402" sldId="2563"/>
            <ac:picMk id="8" creationId="{790CEA9A-7099-2C15-E06B-00EEBBCC1DCE}"/>
          </ac:picMkLst>
        </pc:picChg>
      </pc:sldChg>
      <pc:sldChg chg="modNotesTx">
        <pc:chgData name="win.aung-W214020049" userId="7b2e0730-007b-42b0-9905-5f6f7f5d4ecd" providerId="ADAL" clId="{64BA841D-865B-42BD-8964-D7A93F6E68A8}" dt="2025-07-17T20:08:32.084" v="17" actId="20577"/>
        <pc:sldMkLst>
          <pc:docMk/>
          <pc:sldMk cId="2428729455" sldId="2566"/>
        </pc:sldMkLst>
      </pc:sldChg>
      <pc:sldChg chg="modNotesTx">
        <pc:chgData name="win.aung-W214020049" userId="7b2e0730-007b-42b0-9905-5f6f7f5d4ecd" providerId="ADAL" clId="{64BA841D-865B-42BD-8964-D7A93F6E68A8}" dt="2025-07-17T20:10:16.155" v="22" actId="20577"/>
        <pc:sldMkLst>
          <pc:docMk/>
          <pc:sldMk cId="752821330" sldId="2568"/>
        </pc:sldMkLst>
      </pc:sldChg>
      <pc:sldChg chg="modSp">
        <pc:chgData name="win.aung-W214020049" userId="7b2e0730-007b-42b0-9905-5f6f7f5d4ecd" providerId="ADAL" clId="{64BA841D-865B-42BD-8964-D7A93F6E68A8}" dt="2025-07-17T19:35:33.696" v="15"/>
        <pc:sldMkLst>
          <pc:docMk/>
          <pc:sldMk cId="1779982246" sldId="2569"/>
        </pc:sldMkLst>
        <pc:graphicFrameChg chg="mod">
          <ac:chgData name="win.aung-W214020049" userId="7b2e0730-007b-42b0-9905-5f6f7f5d4ecd" providerId="ADAL" clId="{64BA841D-865B-42BD-8964-D7A93F6E68A8}" dt="2025-07-17T19:35:33.696" v="15"/>
          <ac:graphicFrameMkLst>
            <pc:docMk/>
            <pc:sldMk cId="1779982246" sldId="2569"/>
            <ac:graphicFrameMk id="7" creationId="{31DF4651-936D-495A-D747-BE7E77DEB6FE}"/>
          </ac:graphicFrameMkLst>
        </pc:graphicFrameChg>
      </pc:sldChg>
      <pc:sldChg chg="addSp delSp mod modNotesTx">
        <pc:chgData name="win.aung-W214020049" userId="7b2e0730-007b-42b0-9905-5f6f7f5d4ecd" providerId="ADAL" clId="{64BA841D-865B-42BD-8964-D7A93F6E68A8}" dt="2025-07-17T20:09:09.425" v="19" actId="22"/>
        <pc:sldMkLst>
          <pc:docMk/>
          <pc:sldMk cId="651630620" sldId="2570"/>
        </pc:sldMkLst>
        <pc:spChg chg="add del">
          <ac:chgData name="win.aung-W214020049" userId="7b2e0730-007b-42b0-9905-5f6f7f5d4ecd" providerId="ADAL" clId="{64BA841D-865B-42BD-8964-D7A93F6E68A8}" dt="2025-07-17T20:09:09.425" v="19" actId="22"/>
          <ac:spMkLst>
            <pc:docMk/>
            <pc:sldMk cId="651630620" sldId="2570"/>
            <ac:spMk id="6" creationId="{1B3D2F6D-FDC7-67E5-10F7-FE906C803709}"/>
          </ac:spMkLst>
        </pc:spChg>
      </pc:sldChg>
      <pc:sldChg chg="addSp delSp modSp new mod modClrScheme chgLayout">
        <pc:chgData name="win.aung-W214020049" userId="7b2e0730-007b-42b0-9905-5f6f7f5d4ecd" providerId="ADAL" clId="{64BA841D-865B-42BD-8964-D7A93F6E68A8}" dt="2025-07-17T20:22:14.227" v="39" actId="1076"/>
        <pc:sldMkLst>
          <pc:docMk/>
          <pc:sldMk cId="652653319" sldId="2571"/>
        </pc:sldMkLst>
        <pc:spChg chg="del">
          <ac:chgData name="win.aung-W214020049" userId="7b2e0730-007b-42b0-9905-5f6f7f5d4ecd" providerId="ADAL" clId="{64BA841D-865B-42BD-8964-D7A93F6E68A8}" dt="2025-07-17T20:14:15.951" v="26" actId="26606"/>
          <ac:spMkLst>
            <pc:docMk/>
            <pc:sldMk cId="652653319" sldId="2571"/>
            <ac:spMk id="2" creationId="{94B013D1-B9E3-5D6A-A7CE-FF9E185DE9CC}"/>
          </ac:spMkLst>
        </pc:spChg>
        <pc:spChg chg="del mod">
          <ac:chgData name="win.aung-W214020049" userId="7b2e0730-007b-42b0-9905-5f6f7f5d4ecd" providerId="ADAL" clId="{64BA841D-865B-42BD-8964-D7A93F6E68A8}" dt="2025-07-17T20:16:11.797" v="27" actId="478"/>
          <ac:spMkLst>
            <pc:docMk/>
            <pc:sldMk cId="652653319" sldId="2571"/>
            <ac:spMk id="3" creationId="{34DB46BA-08B5-CE41-5D9D-B1B632AFBB92}"/>
          </ac:spMkLst>
        </pc:spChg>
        <pc:spChg chg="mod ord">
          <ac:chgData name="win.aung-W214020049" userId="7b2e0730-007b-42b0-9905-5f6f7f5d4ecd" providerId="ADAL" clId="{64BA841D-865B-42BD-8964-D7A93F6E68A8}" dt="2025-07-17T20:22:14.227" v="39" actId="1076"/>
          <ac:spMkLst>
            <pc:docMk/>
            <pc:sldMk cId="652653319" sldId="2571"/>
            <ac:spMk id="4" creationId="{42372A0C-A0EA-6E4A-09DD-12E3C63F3283}"/>
          </ac:spMkLst>
        </pc:spChg>
        <pc:spChg chg="add del mod">
          <ac:chgData name="win.aung-W214020049" userId="7b2e0730-007b-42b0-9905-5f6f7f5d4ecd" providerId="ADAL" clId="{64BA841D-865B-42BD-8964-D7A93F6E68A8}" dt="2025-07-17T20:16:48.059" v="31" actId="26606"/>
          <ac:spMkLst>
            <pc:docMk/>
            <pc:sldMk cId="652653319" sldId="2571"/>
            <ac:spMk id="6" creationId="{CC082E26-E1CF-7B14-DDFF-40B431E07A46}"/>
          </ac:spMkLst>
        </pc:spChg>
        <pc:spChg chg="add del mod">
          <ac:chgData name="win.aung-W214020049" userId="7b2e0730-007b-42b0-9905-5f6f7f5d4ecd" providerId="ADAL" clId="{64BA841D-865B-42BD-8964-D7A93F6E68A8}" dt="2025-07-17T20:16:48.059" v="31" actId="26606"/>
          <ac:spMkLst>
            <pc:docMk/>
            <pc:sldMk cId="652653319" sldId="2571"/>
            <ac:spMk id="9" creationId="{885BABD8-B6F1-B6B1-8AF9-1C50030881B5}"/>
          </ac:spMkLst>
        </pc:spChg>
        <pc:spChg chg="add del mod">
          <ac:chgData name="win.aung-W214020049" userId="7b2e0730-007b-42b0-9905-5f6f7f5d4ecd" providerId="ADAL" clId="{64BA841D-865B-42BD-8964-D7A93F6E68A8}" dt="2025-07-17T20:22:08.673" v="36" actId="26606"/>
          <ac:spMkLst>
            <pc:docMk/>
            <pc:sldMk cId="652653319" sldId="2571"/>
            <ac:spMk id="1030" creationId="{B4F214C2-B05C-DCA4-417E-948DC1CD8B2F}"/>
          </ac:spMkLst>
        </pc:spChg>
        <pc:spChg chg="add del">
          <ac:chgData name="win.aung-W214020049" userId="7b2e0730-007b-42b0-9905-5f6f7f5d4ecd" providerId="ADAL" clId="{64BA841D-865B-42BD-8964-D7A93F6E68A8}" dt="2025-07-17T20:16:48.053" v="30" actId="26606"/>
          <ac:spMkLst>
            <pc:docMk/>
            <pc:sldMk cId="652653319" sldId="2571"/>
            <ac:spMk id="1031" creationId="{01C3E5CF-3ED5-9672-1773-9E0799E95D74}"/>
          </ac:spMkLst>
        </pc:spChg>
        <pc:spChg chg="add del">
          <ac:chgData name="win.aung-W214020049" userId="7b2e0730-007b-42b0-9905-5f6f7f5d4ecd" providerId="ADAL" clId="{64BA841D-865B-42BD-8964-D7A93F6E68A8}" dt="2025-07-17T20:16:54.569" v="32" actId="478"/>
          <ac:spMkLst>
            <pc:docMk/>
            <pc:sldMk cId="652653319" sldId="2571"/>
            <ac:spMk id="1033" creationId="{879D13C4-70D6-B8E9-82D2-112AE42A2B63}"/>
          </ac:spMkLst>
        </pc:spChg>
        <pc:picChg chg="add del mod">
          <ac:chgData name="win.aung-W214020049" userId="7b2e0730-007b-42b0-9905-5f6f7f5d4ecd" providerId="ADAL" clId="{64BA841D-865B-42BD-8964-D7A93F6E68A8}" dt="2025-07-17T20:18:46.130" v="33" actId="478"/>
          <ac:picMkLst>
            <pc:docMk/>
            <pc:sldMk cId="652653319" sldId="2571"/>
            <ac:picMk id="1026" creationId="{BDD77296-1768-AA04-93AD-FC2FE2BBC84F}"/>
          </ac:picMkLst>
        </pc:picChg>
        <pc:picChg chg="add mod">
          <ac:chgData name="win.aung-W214020049" userId="7b2e0730-007b-42b0-9905-5f6f7f5d4ecd" providerId="ADAL" clId="{64BA841D-865B-42BD-8964-D7A93F6E68A8}" dt="2025-07-17T20:22:08.674" v="37" actId="26606"/>
          <ac:picMkLst>
            <pc:docMk/>
            <pc:sldMk cId="652653319" sldId="2571"/>
            <ac:picMk id="1028" creationId="{F5AFAEA3-86E7-074C-4C9B-1CB6FEB4368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16F4C8-CC64-4179-A7B2-03E35308507A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FE8B085-AED2-48FB-9E5D-BCD732E1DE8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Sensor Data Utilization</a:t>
          </a:r>
        </a:p>
      </dgm:t>
    </dgm:pt>
    <dgm:pt modelId="{0B1B80EE-A238-4A99-B0A7-46CA3DB50030}" type="parTrans" cxnId="{E14244FD-E7D0-4F8C-BB84-C84F88D0D554}">
      <dgm:prSet/>
      <dgm:spPr/>
      <dgm:t>
        <a:bodyPr/>
        <a:lstStyle/>
        <a:p>
          <a:endParaRPr lang="en-US"/>
        </a:p>
      </dgm:t>
    </dgm:pt>
    <dgm:pt modelId="{5F5D6F1E-E3C7-423E-A68C-548E511388DF}" type="sibTrans" cxnId="{E14244FD-E7D0-4F8C-BB84-C84F88D0D55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71E281B1-EED7-4520-89EF-CD9C7ED6DC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Sensor data continuously monitors equipment health to detect early signs of potential failures.</a:t>
          </a:r>
        </a:p>
      </dgm:t>
    </dgm:pt>
    <dgm:pt modelId="{DB2841A1-63B0-4904-89A4-725EA8A9D3A3}" type="parTrans" cxnId="{7B1754FB-C402-4293-88C0-EF51561F3E36}">
      <dgm:prSet/>
      <dgm:spPr/>
      <dgm:t>
        <a:bodyPr/>
        <a:lstStyle/>
        <a:p>
          <a:endParaRPr lang="en-US"/>
        </a:p>
      </dgm:t>
    </dgm:pt>
    <dgm:pt modelId="{D4181AB4-DBDD-4F34-9CE2-30DDF024C469}" type="sibTrans" cxnId="{7B1754FB-C402-4293-88C0-EF51561F3E36}">
      <dgm:prSet/>
      <dgm:spPr/>
      <dgm:t>
        <a:bodyPr/>
        <a:lstStyle/>
        <a:p>
          <a:endParaRPr lang="en-US"/>
        </a:p>
      </dgm:t>
    </dgm:pt>
    <dgm:pt modelId="{6CD7A48B-E867-4D09-A5B1-A7E2C9A9095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Failure Prediction Analytics</a:t>
          </a:r>
        </a:p>
      </dgm:t>
    </dgm:pt>
    <dgm:pt modelId="{C85F3B78-8391-4105-9F2A-D58D82355B98}" type="parTrans" cxnId="{CB19A475-C42D-490B-9662-FC1B51CD6346}">
      <dgm:prSet/>
      <dgm:spPr/>
      <dgm:t>
        <a:bodyPr/>
        <a:lstStyle/>
        <a:p>
          <a:endParaRPr lang="en-US"/>
        </a:p>
      </dgm:t>
    </dgm:pt>
    <dgm:pt modelId="{0FEC194D-B1DA-4B63-9749-22B3DA6EAE63}" type="sibTrans" cxnId="{CB19A475-C42D-490B-9662-FC1B51CD634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8C1C6DC-8BF8-481B-8E9D-0473CE739C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Advanced analytics process sensor data to predict when maintenance is needed before failures happen.</a:t>
          </a:r>
        </a:p>
      </dgm:t>
    </dgm:pt>
    <dgm:pt modelId="{12DEA441-644B-4540-9064-B151D592DB97}" type="parTrans" cxnId="{0FB3BE14-FDE0-4763-8460-59A3C02F8AE1}">
      <dgm:prSet/>
      <dgm:spPr/>
      <dgm:t>
        <a:bodyPr/>
        <a:lstStyle/>
        <a:p>
          <a:endParaRPr lang="en-US"/>
        </a:p>
      </dgm:t>
    </dgm:pt>
    <dgm:pt modelId="{B42E32BB-CDF5-44FE-BA64-50146FCED8C5}" type="sibTrans" cxnId="{0FB3BE14-FDE0-4763-8460-59A3C02F8AE1}">
      <dgm:prSet/>
      <dgm:spPr/>
      <dgm:t>
        <a:bodyPr/>
        <a:lstStyle/>
        <a:p>
          <a:endParaRPr lang="en-US"/>
        </a:p>
      </dgm:t>
    </dgm:pt>
    <dgm:pt modelId="{720690C6-9B09-40E7-A17C-8BBA9EC3075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Operational Benefits</a:t>
          </a:r>
        </a:p>
      </dgm:t>
    </dgm:pt>
    <dgm:pt modelId="{665E3889-5683-4E87-9384-06339F19E52C}" type="parTrans" cxnId="{00B8888F-0FFF-4F25-A1A9-4E700EF0BC1C}">
      <dgm:prSet/>
      <dgm:spPr/>
      <dgm:t>
        <a:bodyPr/>
        <a:lstStyle/>
        <a:p>
          <a:endParaRPr lang="en-US"/>
        </a:p>
      </dgm:t>
    </dgm:pt>
    <dgm:pt modelId="{119D48F4-7674-45CB-B262-2567043E67A6}" type="sibTrans" cxnId="{00B8888F-0FFF-4F25-A1A9-4E700EF0BC1C}">
      <dgm:prSet/>
      <dgm:spPr/>
      <dgm:t>
        <a:bodyPr/>
        <a:lstStyle/>
        <a:p>
          <a:endParaRPr lang="en-US"/>
        </a:p>
      </dgm:t>
    </dgm:pt>
    <dgm:pt modelId="{5A2DD0AE-222D-4D0F-81A2-FE7D9E775F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Predictive maintenance reduces downtime and extends machinery lifespan, boosting productivity and saving costs.</a:t>
          </a:r>
        </a:p>
      </dgm:t>
    </dgm:pt>
    <dgm:pt modelId="{A22D6053-6C64-423C-BEE7-D8561D053C95}" type="parTrans" cxnId="{359BEFAE-B2A7-4C39-891F-8BF01B6238E7}">
      <dgm:prSet/>
      <dgm:spPr/>
      <dgm:t>
        <a:bodyPr/>
        <a:lstStyle/>
        <a:p>
          <a:endParaRPr lang="en-US"/>
        </a:p>
      </dgm:t>
    </dgm:pt>
    <dgm:pt modelId="{6F057A58-EC76-414B-B909-E454883DED63}" type="sibTrans" cxnId="{359BEFAE-B2A7-4C39-891F-8BF01B6238E7}">
      <dgm:prSet/>
      <dgm:spPr/>
      <dgm:t>
        <a:bodyPr/>
        <a:lstStyle/>
        <a:p>
          <a:endParaRPr lang="en-US"/>
        </a:p>
      </dgm:t>
    </dgm:pt>
    <dgm:pt modelId="{C2B4D5D4-977B-42C3-A3DB-DB03733D4B35}" type="pres">
      <dgm:prSet presAssocID="{0D16F4C8-CC64-4179-A7B2-03E35308507A}" presName="Root" presStyleCnt="0">
        <dgm:presLayoutVars>
          <dgm:dir/>
          <dgm:resizeHandles val="exact"/>
        </dgm:presLayoutVars>
      </dgm:prSet>
      <dgm:spPr/>
    </dgm:pt>
    <dgm:pt modelId="{4313E343-4BC5-4BA8-81A9-B9575490589E}" type="pres">
      <dgm:prSet presAssocID="{FFE8B085-AED2-48FB-9E5D-BCD732E1DE82}" presName="Composite" presStyleCnt="0"/>
      <dgm:spPr/>
    </dgm:pt>
    <dgm:pt modelId="{49B2F302-588F-4B0E-9CEE-F2A29A8D26B5}" type="pres">
      <dgm:prSet presAssocID="{FFE8B085-AED2-48FB-9E5D-BCD732E1DE82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1" b="17659"/>
          <a:stretch/>
        </a:blipFill>
      </dgm:spPr>
      <dgm:extLst>
        <a:ext uri="{E40237B7-FDA0-4F09-8148-C483321AD2D9}">
          <dgm14:cNvPr xmlns:dgm14="http://schemas.microsoft.com/office/drawing/2010/diagram" id="0" name="" descr="white cotton line in the rack in the yarn factory"/>
        </a:ext>
      </dgm:extLst>
    </dgm:pt>
    <dgm:pt modelId="{0901BEF9-5332-4CC1-9D82-F73D758539BE}" type="pres">
      <dgm:prSet presAssocID="{FFE8B085-AED2-48FB-9E5D-BCD732E1DE82}" presName="Subtitle" presStyleLbl="revTx" presStyleIdx="0" presStyleCnt="6">
        <dgm:presLayoutVars>
          <dgm:chMax val="0"/>
          <dgm:bulletEnabled/>
        </dgm:presLayoutVars>
      </dgm:prSet>
      <dgm:spPr/>
    </dgm:pt>
    <dgm:pt modelId="{9A2D1DDA-57CB-49A8-A38E-7F78F4139F19}" type="pres">
      <dgm:prSet presAssocID="{FFE8B085-AED2-48FB-9E5D-BCD732E1DE82}" presName="Description" presStyleLbl="revTx" presStyleIdx="1" presStyleCnt="6">
        <dgm:presLayoutVars>
          <dgm:bulletEnabled/>
        </dgm:presLayoutVars>
      </dgm:prSet>
      <dgm:spPr/>
    </dgm:pt>
    <dgm:pt modelId="{A8723A32-2559-438B-B2DF-0FC4653C0171}" type="pres">
      <dgm:prSet presAssocID="{5F5D6F1E-E3C7-423E-A68C-548E511388DF}" presName="sibTrans" presStyleLbl="sibTrans2D1" presStyleIdx="0" presStyleCnt="0"/>
      <dgm:spPr/>
    </dgm:pt>
    <dgm:pt modelId="{94DB3E63-B474-4E58-8B32-134CE89C6188}" type="pres">
      <dgm:prSet presAssocID="{6CD7A48B-E867-4D09-A5B1-A7E2C9A9095F}" presName="Composite" presStyleCnt="0"/>
      <dgm:spPr/>
    </dgm:pt>
    <dgm:pt modelId="{18EB8287-C4A0-4913-A618-C34AADF76E75}" type="pres">
      <dgm:prSet presAssocID="{6CD7A48B-E867-4D09-A5B1-A7E2C9A9095F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" b="-1"/>
          <a:stretch/>
        </a:blipFill>
      </dgm:spPr>
      <dgm:extLst>
        <a:ext uri="{E40237B7-FDA0-4F09-8148-C483321AD2D9}">
          <dgm14:cNvPr xmlns:dgm14="http://schemas.microsoft.com/office/drawing/2010/diagram" id="0" name="" descr="http://teekid.com/istockphoto/banner/banner3.jpg"/>
        </a:ext>
      </dgm:extLst>
    </dgm:pt>
    <dgm:pt modelId="{7B9455B0-842F-4EB2-BEBA-4810A0F96512}" type="pres">
      <dgm:prSet presAssocID="{6CD7A48B-E867-4D09-A5B1-A7E2C9A9095F}" presName="Subtitle" presStyleLbl="revTx" presStyleIdx="2" presStyleCnt="6">
        <dgm:presLayoutVars>
          <dgm:chMax val="0"/>
          <dgm:bulletEnabled/>
        </dgm:presLayoutVars>
      </dgm:prSet>
      <dgm:spPr/>
    </dgm:pt>
    <dgm:pt modelId="{430A5798-80DB-49A6-AC61-8C80CA70C84F}" type="pres">
      <dgm:prSet presAssocID="{6CD7A48B-E867-4D09-A5B1-A7E2C9A9095F}" presName="Description" presStyleLbl="revTx" presStyleIdx="3" presStyleCnt="6">
        <dgm:presLayoutVars>
          <dgm:bulletEnabled/>
        </dgm:presLayoutVars>
      </dgm:prSet>
      <dgm:spPr/>
    </dgm:pt>
    <dgm:pt modelId="{84A30BDC-05D4-470B-AFA7-3AF98DFA26EB}" type="pres">
      <dgm:prSet presAssocID="{0FEC194D-B1DA-4B63-9749-22B3DA6EAE63}" presName="sibTrans" presStyleLbl="sibTrans2D1" presStyleIdx="0" presStyleCnt="0"/>
      <dgm:spPr/>
    </dgm:pt>
    <dgm:pt modelId="{1520BC02-AA76-41BC-82AC-1D901CD07A4F}" type="pres">
      <dgm:prSet presAssocID="{720690C6-9B09-40E7-A17C-8BBA9EC30753}" presName="Composite" presStyleCnt="0"/>
      <dgm:spPr/>
    </dgm:pt>
    <dgm:pt modelId="{15ACE8BA-A916-426D-8DC6-13BD696C8FE2}" type="pres">
      <dgm:prSet presAssocID="{720690C6-9B09-40E7-A17C-8BBA9EC30753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1" r="20289"/>
          <a:stretch/>
        </a:blipFill>
      </dgm:spPr>
      <dgm:extLst>
        <a:ext uri="{E40237B7-FDA0-4F09-8148-C483321AD2D9}">
          <dgm14:cNvPr xmlns:dgm14="http://schemas.microsoft.com/office/drawing/2010/diagram" id="0" name="" descr="Bottling factory - Orange juice bottling line for processing and bottling juice into bottles. Selective focus."/>
        </a:ext>
      </dgm:extLst>
    </dgm:pt>
    <dgm:pt modelId="{BEB64B52-5D47-4999-A35F-534CA6C70FEC}" type="pres">
      <dgm:prSet presAssocID="{720690C6-9B09-40E7-A17C-8BBA9EC30753}" presName="Subtitle" presStyleLbl="revTx" presStyleIdx="4" presStyleCnt="6">
        <dgm:presLayoutVars>
          <dgm:chMax val="0"/>
          <dgm:bulletEnabled/>
        </dgm:presLayoutVars>
      </dgm:prSet>
      <dgm:spPr/>
    </dgm:pt>
    <dgm:pt modelId="{7AD16694-3412-499E-AA49-C41808802630}" type="pres">
      <dgm:prSet presAssocID="{720690C6-9B09-40E7-A17C-8BBA9EC30753}" presName="Description" presStyleLbl="revTx" presStyleIdx="5" presStyleCnt="6">
        <dgm:presLayoutVars>
          <dgm:bulletEnabled/>
        </dgm:presLayoutVars>
      </dgm:prSet>
      <dgm:spPr/>
    </dgm:pt>
  </dgm:ptLst>
  <dgm:cxnLst>
    <dgm:cxn modelId="{0FB3BE14-FDE0-4763-8460-59A3C02F8AE1}" srcId="{6CD7A48B-E867-4D09-A5B1-A7E2C9A9095F}" destId="{28C1C6DC-8BF8-481B-8E9D-0473CE739C41}" srcOrd="0" destOrd="0" parTransId="{12DEA441-644B-4540-9064-B151D592DB97}" sibTransId="{B42E32BB-CDF5-44FE-BA64-50146FCED8C5}"/>
    <dgm:cxn modelId="{EC7A9422-E98F-40A1-B9DE-819FCBAE6741}" type="presOf" srcId="{5A2DD0AE-222D-4D0F-81A2-FE7D9E775FFE}" destId="{7AD16694-3412-499E-AA49-C41808802630}" srcOrd="0" destOrd="0" presId="urn:microsoft.com/office/officeart/2024/3/layout/verticalVisualTextBlock1"/>
    <dgm:cxn modelId="{CAC79337-090B-4165-88DD-B16A641C3577}" type="presOf" srcId="{5F5D6F1E-E3C7-423E-A68C-548E511388DF}" destId="{A8723A32-2559-438B-B2DF-0FC4653C0171}" srcOrd="0" destOrd="0" presId="urn:microsoft.com/office/officeart/2024/3/layout/verticalVisualTextBlock1"/>
    <dgm:cxn modelId="{899CE73A-1B5F-4FBF-B19C-B658E055EF09}" type="presOf" srcId="{71E281B1-EED7-4520-89EF-CD9C7ED6DC01}" destId="{9A2D1DDA-57CB-49A8-A38E-7F78F4139F19}" srcOrd="0" destOrd="0" presId="urn:microsoft.com/office/officeart/2024/3/layout/verticalVisualTextBlock1"/>
    <dgm:cxn modelId="{CB19A475-C42D-490B-9662-FC1B51CD6346}" srcId="{0D16F4C8-CC64-4179-A7B2-03E35308507A}" destId="{6CD7A48B-E867-4D09-A5B1-A7E2C9A9095F}" srcOrd="1" destOrd="0" parTransId="{C85F3B78-8391-4105-9F2A-D58D82355B98}" sibTransId="{0FEC194D-B1DA-4B63-9749-22B3DA6EAE63}"/>
    <dgm:cxn modelId="{00B8888F-0FFF-4F25-A1A9-4E700EF0BC1C}" srcId="{0D16F4C8-CC64-4179-A7B2-03E35308507A}" destId="{720690C6-9B09-40E7-A17C-8BBA9EC30753}" srcOrd="2" destOrd="0" parTransId="{665E3889-5683-4E87-9384-06339F19E52C}" sibTransId="{119D48F4-7674-45CB-B262-2567043E67A6}"/>
    <dgm:cxn modelId="{C796F291-C7C4-4D6A-BCFB-6C4FD13844D1}" type="presOf" srcId="{FFE8B085-AED2-48FB-9E5D-BCD732E1DE82}" destId="{0901BEF9-5332-4CC1-9D82-F73D758539BE}" srcOrd="0" destOrd="0" presId="urn:microsoft.com/office/officeart/2024/3/layout/verticalVisualTextBlock1"/>
    <dgm:cxn modelId="{359BEFAE-B2A7-4C39-891F-8BF01B6238E7}" srcId="{720690C6-9B09-40E7-A17C-8BBA9EC30753}" destId="{5A2DD0AE-222D-4D0F-81A2-FE7D9E775FFE}" srcOrd="0" destOrd="0" parTransId="{A22D6053-6C64-423C-BEE7-D8561D053C95}" sibTransId="{6F057A58-EC76-414B-B909-E454883DED63}"/>
    <dgm:cxn modelId="{602C63E2-C978-44DE-B8EF-3B9014B65348}" type="presOf" srcId="{0D16F4C8-CC64-4179-A7B2-03E35308507A}" destId="{C2B4D5D4-977B-42C3-A3DB-DB03733D4B35}" srcOrd="0" destOrd="0" presId="urn:microsoft.com/office/officeart/2024/3/layout/verticalVisualTextBlock1"/>
    <dgm:cxn modelId="{D985F2E2-D0E7-427C-890D-6E66C3152290}" type="presOf" srcId="{0FEC194D-B1DA-4B63-9749-22B3DA6EAE63}" destId="{84A30BDC-05D4-470B-AFA7-3AF98DFA26EB}" srcOrd="0" destOrd="0" presId="urn:microsoft.com/office/officeart/2024/3/layout/verticalVisualTextBlock1"/>
    <dgm:cxn modelId="{42D2FDEA-9C65-440E-AB8C-F0A282187A3B}" type="presOf" srcId="{28C1C6DC-8BF8-481B-8E9D-0473CE739C41}" destId="{430A5798-80DB-49A6-AC61-8C80CA70C84F}" srcOrd="0" destOrd="0" presId="urn:microsoft.com/office/officeart/2024/3/layout/verticalVisualTextBlock1"/>
    <dgm:cxn modelId="{6550C3F8-0A71-426A-819F-22340E3BFDC3}" type="presOf" srcId="{6CD7A48B-E867-4D09-A5B1-A7E2C9A9095F}" destId="{7B9455B0-842F-4EB2-BEBA-4810A0F96512}" srcOrd="0" destOrd="0" presId="urn:microsoft.com/office/officeart/2024/3/layout/verticalVisualTextBlock1"/>
    <dgm:cxn modelId="{7B1754FB-C402-4293-88C0-EF51561F3E36}" srcId="{FFE8B085-AED2-48FB-9E5D-BCD732E1DE82}" destId="{71E281B1-EED7-4520-89EF-CD9C7ED6DC01}" srcOrd="0" destOrd="0" parTransId="{DB2841A1-63B0-4904-89A4-725EA8A9D3A3}" sibTransId="{D4181AB4-DBDD-4F34-9CE2-30DDF024C469}"/>
    <dgm:cxn modelId="{E14244FD-E7D0-4F8C-BB84-C84F88D0D554}" srcId="{0D16F4C8-CC64-4179-A7B2-03E35308507A}" destId="{FFE8B085-AED2-48FB-9E5D-BCD732E1DE82}" srcOrd="0" destOrd="0" parTransId="{0B1B80EE-A238-4A99-B0A7-46CA3DB50030}" sibTransId="{5F5D6F1E-E3C7-423E-A68C-548E511388DF}"/>
    <dgm:cxn modelId="{DE83BFFF-7F68-4CFC-A063-54EAB3DC576E}" type="presOf" srcId="{720690C6-9B09-40E7-A17C-8BBA9EC30753}" destId="{BEB64B52-5D47-4999-A35F-534CA6C70FEC}" srcOrd="0" destOrd="0" presId="urn:microsoft.com/office/officeart/2024/3/layout/verticalVisualTextBlock1"/>
    <dgm:cxn modelId="{A28984F3-68C3-4FE8-B252-05098B9141EC}" type="presParOf" srcId="{C2B4D5D4-977B-42C3-A3DB-DB03733D4B35}" destId="{4313E343-4BC5-4BA8-81A9-B9575490589E}" srcOrd="0" destOrd="0" presId="urn:microsoft.com/office/officeart/2024/3/layout/verticalVisualTextBlock1"/>
    <dgm:cxn modelId="{26A9AFE9-7D28-4017-8470-868CC2E1E649}" type="presParOf" srcId="{4313E343-4BC5-4BA8-81A9-B9575490589E}" destId="{49B2F302-588F-4B0E-9CEE-F2A29A8D26B5}" srcOrd="0" destOrd="0" presId="urn:microsoft.com/office/officeart/2024/3/layout/verticalVisualTextBlock1"/>
    <dgm:cxn modelId="{84DFD4A1-3C89-4718-89FD-0FB48EBD7EDF}" type="presParOf" srcId="{4313E343-4BC5-4BA8-81A9-B9575490589E}" destId="{0901BEF9-5332-4CC1-9D82-F73D758539BE}" srcOrd="1" destOrd="0" presId="urn:microsoft.com/office/officeart/2024/3/layout/verticalVisualTextBlock1"/>
    <dgm:cxn modelId="{947C122F-D3AF-40EE-B7B3-6CD4D74DC38E}" type="presParOf" srcId="{4313E343-4BC5-4BA8-81A9-B9575490589E}" destId="{9A2D1DDA-57CB-49A8-A38E-7F78F4139F19}" srcOrd="2" destOrd="0" presId="urn:microsoft.com/office/officeart/2024/3/layout/verticalVisualTextBlock1"/>
    <dgm:cxn modelId="{65CE4EC3-7D05-422E-8086-53D2DDA88C51}" type="presParOf" srcId="{C2B4D5D4-977B-42C3-A3DB-DB03733D4B35}" destId="{A8723A32-2559-438B-B2DF-0FC4653C0171}" srcOrd="1" destOrd="0" presId="urn:microsoft.com/office/officeart/2024/3/layout/verticalVisualTextBlock1"/>
    <dgm:cxn modelId="{16706B2B-1F87-4127-856B-41B7D7B953E6}" type="presParOf" srcId="{C2B4D5D4-977B-42C3-A3DB-DB03733D4B35}" destId="{94DB3E63-B474-4E58-8B32-134CE89C6188}" srcOrd="2" destOrd="0" presId="urn:microsoft.com/office/officeart/2024/3/layout/verticalVisualTextBlock1"/>
    <dgm:cxn modelId="{5BEC2532-894D-4300-88FB-F47DA2D60099}" type="presParOf" srcId="{94DB3E63-B474-4E58-8B32-134CE89C6188}" destId="{18EB8287-C4A0-4913-A618-C34AADF76E75}" srcOrd="0" destOrd="0" presId="urn:microsoft.com/office/officeart/2024/3/layout/verticalVisualTextBlock1"/>
    <dgm:cxn modelId="{F30077BE-B987-46CB-93DF-2D20F89B3ED1}" type="presParOf" srcId="{94DB3E63-B474-4E58-8B32-134CE89C6188}" destId="{7B9455B0-842F-4EB2-BEBA-4810A0F96512}" srcOrd="1" destOrd="0" presId="urn:microsoft.com/office/officeart/2024/3/layout/verticalVisualTextBlock1"/>
    <dgm:cxn modelId="{5E517587-0A13-40D4-BF6A-90E8A8EA7351}" type="presParOf" srcId="{94DB3E63-B474-4E58-8B32-134CE89C6188}" destId="{430A5798-80DB-49A6-AC61-8C80CA70C84F}" srcOrd="2" destOrd="0" presId="urn:microsoft.com/office/officeart/2024/3/layout/verticalVisualTextBlock1"/>
    <dgm:cxn modelId="{304C1158-EA15-490B-AFF8-6F86C573B91B}" type="presParOf" srcId="{C2B4D5D4-977B-42C3-A3DB-DB03733D4B35}" destId="{84A30BDC-05D4-470B-AFA7-3AF98DFA26EB}" srcOrd="3" destOrd="0" presId="urn:microsoft.com/office/officeart/2024/3/layout/verticalVisualTextBlock1"/>
    <dgm:cxn modelId="{0D05437D-B37E-4D8E-9AF7-54E2A660E6C5}" type="presParOf" srcId="{C2B4D5D4-977B-42C3-A3DB-DB03733D4B35}" destId="{1520BC02-AA76-41BC-82AC-1D901CD07A4F}" srcOrd="4" destOrd="0" presId="urn:microsoft.com/office/officeart/2024/3/layout/verticalVisualTextBlock1"/>
    <dgm:cxn modelId="{F73A0EBC-D5A5-484C-87E0-490FB4760252}" type="presParOf" srcId="{1520BC02-AA76-41BC-82AC-1D901CD07A4F}" destId="{15ACE8BA-A916-426D-8DC6-13BD696C8FE2}" srcOrd="0" destOrd="0" presId="urn:microsoft.com/office/officeart/2024/3/layout/verticalVisualTextBlock1"/>
    <dgm:cxn modelId="{BDB03BFB-12B3-493D-B131-9072F564FF6F}" type="presParOf" srcId="{1520BC02-AA76-41BC-82AC-1D901CD07A4F}" destId="{BEB64B52-5D47-4999-A35F-534CA6C70FEC}" srcOrd="1" destOrd="0" presId="urn:microsoft.com/office/officeart/2024/3/layout/verticalVisualTextBlock1"/>
    <dgm:cxn modelId="{92E476C6-3109-48EA-AAE8-FDCA0D7A5B87}" type="presParOf" srcId="{1520BC02-AA76-41BC-82AC-1D901CD07A4F}" destId="{7AD16694-3412-499E-AA49-C41808802630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AB641C-CC12-4FD4-AA32-A971408F2962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0C255F9-0F35-4AB6-9117-675CE5F4662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Adaptive Decision-Making</a:t>
          </a:r>
        </a:p>
      </dgm:t>
    </dgm:pt>
    <dgm:pt modelId="{E96D6AB8-5AF0-4BAC-B03C-3B47072CBE9C}" type="parTrans" cxnId="{A5D5E08A-C1A9-4E3C-A511-0CBD982184A3}">
      <dgm:prSet/>
      <dgm:spPr/>
      <dgm:t>
        <a:bodyPr/>
        <a:lstStyle/>
        <a:p>
          <a:endParaRPr lang="en-US"/>
        </a:p>
      </dgm:t>
    </dgm:pt>
    <dgm:pt modelId="{5A73AC16-B9EC-45FF-BE3A-10D9826BD4F9}" type="sibTrans" cxnId="{A5D5E08A-C1A9-4E3C-A511-0CBD982184A3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4F14536-30B6-4275-BD4A-AA9F542DF3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Generative AI allows agents to adapt decisions dynamically based on evolving scenarios and data inputs.</a:t>
          </a:r>
        </a:p>
      </dgm:t>
    </dgm:pt>
    <dgm:pt modelId="{6B289228-9475-4F12-B425-F2B31E167E7A}" type="parTrans" cxnId="{9733BFB2-1566-409B-B460-279179A79F6A}">
      <dgm:prSet/>
      <dgm:spPr/>
      <dgm:t>
        <a:bodyPr/>
        <a:lstStyle/>
        <a:p>
          <a:endParaRPr lang="en-US"/>
        </a:p>
      </dgm:t>
    </dgm:pt>
    <dgm:pt modelId="{A702BF37-935A-41D7-AD7B-85BF843CA896}" type="sibTrans" cxnId="{9733BFB2-1566-409B-B460-279179A79F6A}">
      <dgm:prSet/>
      <dgm:spPr/>
      <dgm:t>
        <a:bodyPr/>
        <a:lstStyle/>
        <a:p>
          <a:endParaRPr lang="en-US"/>
        </a:p>
      </dgm:t>
    </dgm:pt>
    <dgm:pt modelId="{CD645E25-3AAD-48FF-93BD-BB236FCFEA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Scenario Simulation</a:t>
          </a:r>
        </a:p>
      </dgm:t>
    </dgm:pt>
    <dgm:pt modelId="{3600879B-9F08-408A-B719-C4222220B5F4}" type="parTrans" cxnId="{9A56231A-7D76-478B-843F-8AB3D4A52F4C}">
      <dgm:prSet/>
      <dgm:spPr/>
      <dgm:t>
        <a:bodyPr/>
        <a:lstStyle/>
        <a:p>
          <a:endParaRPr lang="en-US"/>
        </a:p>
      </dgm:t>
    </dgm:pt>
    <dgm:pt modelId="{C4FB3600-71E0-441F-A95D-87847851E3CB}" type="sibTrans" cxnId="{9A56231A-7D76-478B-843F-8AB3D4A52F4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0CD24345-DF7F-4D5B-B712-456C9B01FF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Generative AI enables simulation of multiple scenarios to predict outcomes and optimize agent response.</a:t>
          </a:r>
        </a:p>
      </dgm:t>
    </dgm:pt>
    <dgm:pt modelId="{D57E5D44-9E7E-40EB-8DCA-2CEA73F74357}" type="parTrans" cxnId="{42FE55D7-E0C6-419C-85E4-A7F0235F01EB}">
      <dgm:prSet/>
      <dgm:spPr/>
      <dgm:t>
        <a:bodyPr/>
        <a:lstStyle/>
        <a:p>
          <a:endParaRPr lang="en-US"/>
        </a:p>
      </dgm:t>
    </dgm:pt>
    <dgm:pt modelId="{ED57ADAB-872F-4080-8B8E-EE0916DC9991}" type="sibTrans" cxnId="{42FE55D7-E0C6-419C-85E4-A7F0235F01EB}">
      <dgm:prSet/>
      <dgm:spPr/>
      <dgm:t>
        <a:bodyPr/>
        <a:lstStyle/>
        <a:p>
          <a:endParaRPr lang="en-US"/>
        </a:p>
      </dgm:t>
    </dgm:pt>
    <dgm:pt modelId="{DED216A4-DE1D-4248-8A51-141345C554F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Real-Time Maintenance</a:t>
          </a:r>
        </a:p>
      </dgm:t>
    </dgm:pt>
    <dgm:pt modelId="{82F1DA13-5EA3-4F1D-926D-143909E7CF38}" type="parTrans" cxnId="{A8168F12-1053-4CE0-81E9-56D65B7B93D4}">
      <dgm:prSet/>
      <dgm:spPr/>
      <dgm:t>
        <a:bodyPr/>
        <a:lstStyle/>
        <a:p>
          <a:endParaRPr lang="en-US"/>
        </a:p>
      </dgm:t>
    </dgm:pt>
    <dgm:pt modelId="{1526C722-EB73-4F92-AEEE-BC3EABE87F30}" type="sibTrans" cxnId="{A8168F12-1053-4CE0-81E9-56D65B7B93D4}">
      <dgm:prSet/>
      <dgm:spPr/>
      <dgm:t>
        <a:bodyPr/>
        <a:lstStyle/>
        <a:p>
          <a:endParaRPr lang="en-US"/>
        </a:p>
      </dgm:t>
    </dgm:pt>
    <dgm:pt modelId="{048BC2FB-7F44-4E2B-AB35-405B0125F0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Autonomous agents use AI and real-time data to detect maintenance needs and suggest optimal actions promptly.</a:t>
          </a:r>
        </a:p>
      </dgm:t>
    </dgm:pt>
    <dgm:pt modelId="{B504F671-E6E6-4BBF-A0EF-AFFE4FDA3A94}" type="parTrans" cxnId="{17B8961B-88A7-440D-9A33-65AF364F0541}">
      <dgm:prSet/>
      <dgm:spPr/>
      <dgm:t>
        <a:bodyPr/>
        <a:lstStyle/>
        <a:p>
          <a:endParaRPr lang="en-US"/>
        </a:p>
      </dgm:t>
    </dgm:pt>
    <dgm:pt modelId="{EFCEBDAC-3501-46E7-B5F5-57F6672BCB43}" type="sibTrans" cxnId="{17B8961B-88A7-440D-9A33-65AF364F0541}">
      <dgm:prSet/>
      <dgm:spPr/>
      <dgm:t>
        <a:bodyPr/>
        <a:lstStyle/>
        <a:p>
          <a:endParaRPr lang="en-US"/>
        </a:p>
      </dgm:t>
    </dgm:pt>
    <dgm:pt modelId="{D2583020-0C51-4C5A-B9EB-9BE1C51513DF}" type="pres">
      <dgm:prSet presAssocID="{AAAB641C-CC12-4FD4-AA32-A971408F2962}" presName="Root" presStyleCnt="0">
        <dgm:presLayoutVars>
          <dgm:dir/>
          <dgm:resizeHandles val="exact"/>
        </dgm:presLayoutVars>
      </dgm:prSet>
      <dgm:spPr/>
    </dgm:pt>
    <dgm:pt modelId="{D5A0D84B-3344-49F0-A938-9F9462C7199C}" type="pres">
      <dgm:prSet presAssocID="{80C255F9-0F35-4AB6-9117-675CE5F4662E}" presName="Composite" presStyleCnt="0"/>
      <dgm:spPr/>
    </dgm:pt>
    <dgm:pt modelId="{1CFF5D44-C874-488D-89FC-938011628736}" type="pres">
      <dgm:prSet presAssocID="{80C255F9-0F35-4AB6-9117-675CE5F4662E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25542" b="3"/>
          <a:stretch/>
        </a:blipFill>
      </dgm:spPr>
      <dgm:extLst>
        <a:ext uri="{E40237B7-FDA0-4F09-8148-C483321AD2D9}">
          <dgm14:cNvPr xmlns:dgm14="http://schemas.microsoft.com/office/drawing/2010/diagram" id="0" name="" descr="4k Futuristic Network: Artificial Intelligence, Global Communication"/>
        </a:ext>
      </dgm:extLst>
    </dgm:pt>
    <dgm:pt modelId="{F4654590-0E76-47C1-ADAE-E752BC369308}" type="pres">
      <dgm:prSet presAssocID="{80C255F9-0F35-4AB6-9117-675CE5F4662E}" presName="Subtitle" presStyleLbl="revTx" presStyleIdx="0" presStyleCnt="6">
        <dgm:presLayoutVars>
          <dgm:chMax val="0"/>
          <dgm:bulletEnabled/>
        </dgm:presLayoutVars>
      </dgm:prSet>
      <dgm:spPr/>
    </dgm:pt>
    <dgm:pt modelId="{1B9498B2-21C5-44B4-A6EF-2A1A107AD9F5}" type="pres">
      <dgm:prSet presAssocID="{80C255F9-0F35-4AB6-9117-675CE5F4662E}" presName="Description" presStyleLbl="revTx" presStyleIdx="1" presStyleCnt="6">
        <dgm:presLayoutVars>
          <dgm:bulletEnabled/>
        </dgm:presLayoutVars>
      </dgm:prSet>
      <dgm:spPr/>
    </dgm:pt>
    <dgm:pt modelId="{B3502FDF-547F-44F9-B9ED-426ECE71B1BA}" type="pres">
      <dgm:prSet presAssocID="{5A73AC16-B9EC-45FF-BE3A-10D9826BD4F9}" presName="sibTrans" presStyleLbl="sibTrans2D1" presStyleIdx="0" presStyleCnt="0"/>
      <dgm:spPr/>
    </dgm:pt>
    <dgm:pt modelId="{E0F0A985-7539-474B-9655-2A7D1A41C3D9}" type="pres">
      <dgm:prSet presAssocID="{CD645E25-3AAD-48FF-93BD-BB236FCFEA66}" presName="Composite" presStyleCnt="0"/>
      <dgm:spPr/>
    </dgm:pt>
    <dgm:pt modelId="{C028588D-C343-4D0A-B08A-E6946D892BFC}" type="pres">
      <dgm:prSet presAssocID="{CD645E25-3AAD-48FF-93BD-BB236FCFEA66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4" r="20724" b="-5"/>
          <a:stretch/>
        </a:blipFill>
      </dgm:spPr>
      <dgm:extLst>
        <a:ext uri="{E40237B7-FDA0-4F09-8148-C483321AD2D9}">
          <dgm14:cNvPr xmlns:dgm14="http://schemas.microsoft.com/office/drawing/2010/diagram" id="0" name="" descr="Metaverse concept, Venus de Milo Statue wearing virtual reality headset"/>
        </a:ext>
      </dgm:extLst>
    </dgm:pt>
    <dgm:pt modelId="{ED0C53DB-84F2-4589-B4D5-DF5CE94294D8}" type="pres">
      <dgm:prSet presAssocID="{CD645E25-3AAD-48FF-93BD-BB236FCFEA66}" presName="Subtitle" presStyleLbl="revTx" presStyleIdx="2" presStyleCnt="6">
        <dgm:presLayoutVars>
          <dgm:chMax val="0"/>
          <dgm:bulletEnabled/>
        </dgm:presLayoutVars>
      </dgm:prSet>
      <dgm:spPr/>
    </dgm:pt>
    <dgm:pt modelId="{FEF7ABE8-040E-4472-BC8D-C1AB22957BB1}" type="pres">
      <dgm:prSet presAssocID="{CD645E25-3AAD-48FF-93BD-BB236FCFEA66}" presName="Description" presStyleLbl="revTx" presStyleIdx="3" presStyleCnt="6">
        <dgm:presLayoutVars>
          <dgm:bulletEnabled/>
        </dgm:presLayoutVars>
      </dgm:prSet>
      <dgm:spPr/>
    </dgm:pt>
    <dgm:pt modelId="{CFAB6E50-3F1B-4E19-A4EC-C81023828E9D}" type="pres">
      <dgm:prSet presAssocID="{C4FB3600-71E0-441F-A95D-87847851E3CB}" presName="sibTrans" presStyleLbl="sibTrans2D1" presStyleIdx="0" presStyleCnt="0"/>
      <dgm:spPr/>
    </dgm:pt>
    <dgm:pt modelId="{5D2DD704-18A7-480C-8D00-8B2BB3B6E547}" type="pres">
      <dgm:prSet presAssocID="{DED216A4-DE1D-4248-8A51-141345C554FA}" presName="Composite" presStyleCnt="0"/>
      <dgm:spPr/>
    </dgm:pt>
    <dgm:pt modelId="{39553430-2343-4D25-BCC4-567DD6E5B392}" type="pres">
      <dgm:prSet presAssocID="{DED216A4-DE1D-4248-8A51-141345C554FA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r="27219" b="1"/>
          <a:stretch/>
        </a:blipFill>
      </dgm:spPr>
      <dgm:extLst>
        <a:ext uri="{E40237B7-FDA0-4F09-8148-C483321AD2D9}">
          <dgm14:cNvPr xmlns:dgm14="http://schemas.microsoft.com/office/drawing/2010/diagram" id="0" name="" descr="Room with Rows of Server Hardware in the Data Center"/>
        </a:ext>
      </dgm:extLst>
    </dgm:pt>
    <dgm:pt modelId="{DE3DC5AF-5326-4491-84AC-1F73E7A01E1B}" type="pres">
      <dgm:prSet presAssocID="{DED216A4-DE1D-4248-8A51-141345C554FA}" presName="Subtitle" presStyleLbl="revTx" presStyleIdx="4" presStyleCnt="6">
        <dgm:presLayoutVars>
          <dgm:chMax val="0"/>
          <dgm:bulletEnabled/>
        </dgm:presLayoutVars>
      </dgm:prSet>
      <dgm:spPr/>
    </dgm:pt>
    <dgm:pt modelId="{455963F0-4FFE-4326-ACBE-D29E38ABDF11}" type="pres">
      <dgm:prSet presAssocID="{DED216A4-DE1D-4248-8A51-141345C554FA}" presName="Description" presStyleLbl="revTx" presStyleIdx="5" presStyleCnt="6">
        <dgm:presLayoutVars>
          <dgm:bulletEnabled/>
        </dgm:presLayoutVars>
      </dgm:prSet>
      <dgm:spPr/>
    </dgm:pt>
  </dgm:ptLst>
  <dgm:cxnLst>
    <dgm:cxn modelId="{CAAC4705-EDF7-4C1D-8E79-B90AEC93D045}" type="presOf" srcId="{048BC2FB-7F44-4E2B-AB35-405B0125F01F}" destId="{455963F0-4FFE-4326-ACBE-D29E38ABDF11}" srcOrd="0" destOrd="0" presId="urn:microsoft.com/office/officeart/2024/3/layout/verticalVisualTextBlock1"/>
    <dgm:cxn modelId="{DC18D406-15C0-43A1-BA87-23C760E0B797}" type="presOf" srcId="{80C255F9-0F35-4AB6-9117-675CE5F4662E}" destId="{F4654590-0E76-47C1-ADAE-E752BC369308}" srcOrd="0" destOrd="0" presId="urn:microsoft.com/office/officeart/2024/3/layout/verticalVisualTextBlock1"/>
    <dgm:cxn modelId="{AA7A7D12-E013-4F65-B1CC-B71FB10DF003}" type="presOf" srcId="{AAAB641C-CC12-4FD4-AA32-A971408F2962}" destId="{D2583020-0C51-4C5A-B9EB-9BE1C51513DF}" srcOrd="0" destOrd="0" presId="urn:microsoft.com/office/officeart/2024/3/layout/verticalVisualTextBlock1"/>
    <dgm:cxn modelId="{A8168F12-1053-4CE0-81E9-56D65B7B93D4}" srcId="{AAAB641C-CC12-4FD4-AA32-A971408F2962}" destId="{DED216A4-DE1D-4248-8A51-141345C554FA}" srcOrd="2" destOrd="0" parTransId="{82F1DA13-5EA3-4F1D-926D-143909E7CF38}" sibTransId="{1526C722-EB73-4F92-AEEE-BC3EABE87F30}"/>
    <dgm:cxn modelId="{9081DE18-8005-4EFF-993F-9BB233091B0A}" type="presOf" srcId="{C4FB3600-71E0-441F-A95D-87847851E3CB}" destId="{CFAB6E50-3F1B-4E19-A4EC-C81023828E9D}" srcOrd="0" destOrd="0" presId="urn:microsoft.com/office/officeart/2024/3/layout/verticalVisualTextBlock1"/>
    <dgm:cxn modelId="{9A56231A-7D76-478B-843F-8AB3D4A52F4C}" srcId="{AAAB641C-CC12-4FD4-AA32-A971408F2962}" destId="{CD645E25-3AAD-48FF-93BD-BB236FCFEA66}" srcOrd="1" destOrd="0" parTransId="{3600879B-9F08-408A-B719-C4222220B5F4}" sibTransId="{C4FB3600-71E0-441F-A95D-87847851E3CB}"/>
    <dgm:cxn modelId="{17B8961B-88A7-440D-9A33-65AF364F0541}" srcId="{DED216A4-DE1D-4248-8A51-141345C554FA}" destId="{048BC2FB-7F44-4E2B-AB35-405B0125F01F}" srcOrd="0" destOrd="0" parTransId="{B504F671-E6E6-4BBF-A0EF-AFFE4FDA3A94}" sibTransId="{EFCEBDAC-3501-46E7-B5F5-57F6672BCB43}"/>
    <dgm:cxn modelId="{14FF2C7C-91F4-4336-AEA5-B2E78F4B0053}" type="presOf" srcId="{CD645E25-3AAD-48FF-93BD-BB236FCFEA66}" destId="{ED0C53DB-84F2-4589-B4D5-DF5CE94294D8}" srcOrd="0" destOrd="0" presId="urn:microsoft.com/office/officeart/2024/3/layout/verticalVisualTextBlock1"/>
    <dgm:cxn modelId="{0031997C-BFAE-4FAB-B27D-C35621B8245F}" type="presOf" srcId="{5A73AC16-B9EC-45FF-BE3A-10D9826BD4F9}" destId="{B3502FDF-547F-44F9-B9ED-426ECE71B1BA}" srcOrd="0" destOrd="0" presId="urn:microsoft.com/office/officeart/2024/3/layout/verticalVisualTextBlock1"/>
    <dgm:cxn modelId="{A5D5E08A-C1A9-4E3C-A511-0CBD982184A3}" srcId="{AAAB641C-CC12-4FD4-AA32-A971408F2962}" destId="{80C255F9-0F35-4AB6-9117-675CE5F4662E}" srcOrd="0" destOrd="0" parTransId="{E96D6AB8-5AF0-4BAC-B03C-3B47072CBE9C}" sibTransId="{5A73AC16-B9EC-45FF-BE3A-10D9826BD4F9}"/>
    <dgm:cxn modelId="{9733BFB2-1566-409B-B460-279179A79F6A}" srcId="{80C255F9-0F35-4AB6-9117-675CE5F4662E}" destId="{54F14536-30B6-4275-BD4A-AA9F542DF324}" srcOrd="0" destOrd="0" parTransId="{6B289228-9475-4F12-B425-F2B31E167E7A}" sibTransId="{A702BF37-935A-41D7-AD7B-85BF843CA896}"/>
    <dgm:cxn modelId="{C2B1A9C4-2773-4260-A439-6535385F406D}" type="presOf" srcId="{0CD24345-DF7F-4D5B-B712-456C9B01FF43}" destId="{FEF7ABE8-040E-4472-BC8D-C1AB22957BB1}" srcOrd="0" destOrd="0" presId="urn:microsoft.com/office/officeart/2024/3/layout/verticalVisualTextBlock1"/>
    <dgm:cxn modelId="{E2B978D3-D722-49EF-9D17-62A2437E4756}" type="presOf" srcId="{54F14536-30B6-4275-BD4A-AA9F542DF324}" destId="{1B9498B2-21C5-44B4-A6EF-2A1A107AD9F5}" srcOrd="0" destOrd="0" presId="urn:microsoft.com/office/officeart/2024/3/layout/verticalVisualTextBlock1"/>
    <dgm:cxn modelId="{42FE55D7-E0C6-419C-85E4-A7F0235F01EB}" srcId="{CD645E25-3AAD-48FF-93BD-BB236FCFEA66}" destId="{0CD24345-DF7F-4D5B-B712-456C9B01FF43}" srcOrd="0" destOrd="0" parTransId="{D57E5D44-9E7E-40EB-8DCA-2CEA73F74357}" sibTransId="{ED57ADAB-872F-4080-8B8E-EE0916DC9991}"/>
    <dgm:cxn modelId="{FFFF35E9-94EA-4D92-9DD2-B17D508B2162}" type="presOf" srcId="{DED216A4-DE1D-4248-8A51-141345C554FA}" destId="{DE3DC5AF-5326-4491-84AC-1F73E7A01E1B}" srcOrd="0" destOrd="0" presId="urn:microsoft.com/office/officeart/2024/3/layout/verticalVisualTextBlock1"/>
    <dgm:cxn modelId="{B6D065B6-1FF3-4374-93FB-38EE5934054F}" type="presParOf" srcId="{D2583020-0C51-4C5A-B9EB-9BE1C51513DF}" destId="{D5A0D84B-3344-49F0-A938-9F9462C7199C}" srcOrd="0" destOrd="0" presId="urn:microsoft.com/office/officeart/2024/3/layout/verticalVisualTextBlock1"/>
    <dgm:cxn modelId="{C55EA20C-307A-4956-9379-B0589DF67A93}" type="presParOf" srcId="{D5A0D84B-3344-49F0-A938-9F9462C7199C}" destId="{1CFF5D44-C874-488D-89FC-938011628736}" srcOrd="0" destOrd="0" presId="urn:microsoft.com/office/officeart/2024/3/layout/verticalVisualTextBlock1"/>
    <dgm:cxn modelId="{A616255A-1581-493E-AA80-B2C2839FE1B4}" type="presParOf" srcId="{D5A0D84B-3344-49F0-A938-9F9462C7199C}" destId="{F4654590-0E76-47C1-ADAE-E752BC369308}" srcOrd="1" destOrd="0" presId="urn:microsoft.com/office/officeart/2024/3/layout/verticalVisualTextBlock1"/>
    <dgm:cxn modelId="{27335CF4-45BD-4272-AD56-F16D88BB8217}" type="presParOf" srcId="{D5A0D84B-3344-49F0-A938-9F9462C7199C}" destId="{1B9498B2-21C5-44B4-A6EF-2A1A107AD9F5}" srcOrd="2" destOrd="0" presId="urn:microsoft.com/office/officeart/2024/3/layout/verticalVisualTextBlock1"/>
    <dgm:cxn modelId="{372B2329-7DCD-4CFD-B9A0-AA1F615DCAE4}" type="presParOf" srcId="{D2583020-0C51-4C5A-B9EB-9BE1C51513DF}" destId="{B3502FDF-547F-44F9-B9ED-426ECE71B1BA}" srcOrd="1" destOrd="0" presId="urn:microsoft.com/office/officeart/2024/3/layout/verticalVisualTextBlock1"/>
    <dgm:cxn modelId="{3A667D65-047D-4C56-BB31-3144EF7235B3}" type="presParOf" srcId="{D2583020-0C51-4C5A-B9EB-9BE1C51513DF}" destId="{E0F0A985-7539-474B-9655-2A7D1A41C3D9}" srcOrd="2" destOrd="0" presId="urn:microsoft.com/office/officeart/2024/3/layout/verticalVisualTextBlock1"/>
    <dgm:cxn modelId="{34B79298-2C37-458A-BDF4-87170E0F6C84}" type="presParOf" srcId="{E0F0A985-7539-474B-9655-2A7D1A41C3D9}" destId="{C028588D-C343-4D0A-B08A-E6946D892BFC}" srcOrd="0" destOrd="0" presId="urn:microsoft.com/office/officeart/2024/3/layout/verticalVisualTextBlock1"/>
    <dgm:cxn modelId="{72DA7677-C6CE-4685-B588-D14BCC558B1C}" type="presParOf" srcId="{E0F0A985-7539-474B-9655-2A7D1A41C3D9}" destId="{ED0C53DB-84F2-4589-B4D5-DF5CE94294D8}" srcOrd="1" destOrd="0" presId="urn:microsoft.com/office/officeart/2024/3/layout/verticalVisualTextBlock1"/>
    <dgm:cxn modelId="{37D6674C-D039-400B-9240-8809C49DC184}" type="presParOf" srcId="{E0F0A985-7539-474B-9655-2A7D1A41C3D9}" destId="{FEF7ABE8-040E-4472-BC8D-C1AB22957BB1}" srcOrd="2" destOrd="0" presId="urn:microsoft.com/office/officeart/2024/3/layout/verticalVisualTextBlock1"/>
    <dgm:cxn modelId="{60B54799-8D58-4A28-B355-38E039EC6F6F}" type="presParOf" srcId="{D2583020-0C51-4C5A-B9EB-9BE1C51513DF}" destId="{CFAB6E50-3F1B-4E19-A4EC-C81023828E9D}" srcOrd="3" destOrd="0" presId="urn:microsoft.com/office/officeart/2024/3/layout/verticalVisualTextBlock1"/>
    <dgm:cxn modelId="{B150B4F7-7165-4739-B824-3ACB0E43F491}" type="presParOf" srcId="{D2583020-0C51-4C5A-B9EB-9BE1C51513DF}" destId="{5D2DD704-18A7-480C-8D00-8B2BB3B6E547}" srcOrd="4" destOrd="0" presId="urn:microsoft.com/office/officeart/2024/3/layout/verticalVisualTextBlock1"/>
    <dgm:cxn modelId="{937EDA0C-A53B-427C-ACAA-EB7F07A8E61E}" type="presParOf" srcId="{5D2DD704-18A7-480C-8D00-8B2BB3B6E547}" destId="{39553430-2343-4D25-BCC4-567DD6E5B392}" srcOrd="0" destOrd="0" presId="urn:microsoft.com/office/officeart/2024/3/layout/verticalVisualTextBlock1"/>
    <dgm:cxn modelId="{F4A724F9-C733-426D-A1AE-4818264E0C66}" type="presParOf" srcId="{5D2DD704-18A7-480C-8D00-8B2BB3B6E547}" destId="{DE3DC5AF-5326-4491-84AC-1F73E7A01E1B}" srcOrd="1" destOrd="0" presId="urn:microsoft.com/office/officeart/2024/3/layout/verticalVisualTextBlock1"/>
    <dgm:cxn modelId="{A41CD058-D5DE-42CA-BE2E-DE311182CD72}" type="presParOf" srcId="{5D2DD704-18A7-480C-8D00-8B2BB3B6E547}" destId="{455963F0-4FFE-4326-ACBE-D29E38ABDF11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6A0EC-2582-4C76-990A-A60B492D1384}" type="doc">
      <dgm:prSet loTypeId="urn:microsoft.com/office/officeart/2024/3/layout/hArc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A86DE69-AE7B-4D62-8503-64C8ADF6FD8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Generative AI Integration</a:t>
          </a:r>
        </a:p>
      </dgm:t>
    </dgm:pt>
    <dgm:pt modelId="{FB78BCC2-448D-4844-9604-E0B39A6ABFE2}" type="parTrans" cxnId="{205B531C-1DFA-4146-B81F-85A9DFB468AE}">
      <dgm:prSet/>
      <dgm:spPr/>
      <dgm:t>
        <a:bodyPr/>
        <a:lstStyle/>
        <a:p>
          <a:endParaRPr lang="en-US"/>
        </a:p>
      </dgm:t>
    </dgm:pt>
    <dgm:pt modelId="{6478D96D-10E0-4611-9DA6-24FC356E5A0E}" type="sibTrans" cxnId="{205B531C-1DFA-4146-B81F-85A9DFB468A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47DF918-C1CB-4BAB-97B5-DC87000070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Generative AI enhances smart factory maintenance by enabling predictive failure detection, autonomous decision-making, and problem-solving at the edge.</a:t>
          </a:r>
        </a:p>
      </dgm:t>
    </dgm:pt>
    <dgm:pt modelId="{0F472D7C-E04D-49ED-9588-293A89913F6D}" type="parTrans" cxnId="{15F765E4-4210-4364-BE79-524E48BABD07}">
      <dgm:prSet/>
      <dgm:spPr/>
      <dgm:t>
        <a:bodyPr/>
        <a:lstStyle/>
        <a:p>
          <a:endParaRPr lang="en-US"/>
        </a:p>
      </dgm:t>
    </dgm:pt>
    <dgm:pt modelId="{2FD28762-FEE6-4FE7-A489-4C224AE1A1D7}" type="sibTrans" cxnId="{15F765E4-4210-4364-BE79-524E48BABD07}">
      <dgm:prSet/>
      <dgm:spPr/>
      <dgm:t>
        <a:bodyPr/>
        <a:lstStyle/>
        <a:p>
          <a:endParaRPr lang="en-US"/>
        </a:p>
      </dgm:t>
    </dgm:pt>
    <dgm:pt modelId="{62C34F19-EA09-453E-94FB-F4B2633ACB1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Edge and IIoT Technologies</a:t>
          </a:r>
        </a:p>
      </dgm:t>
    </dgm:pt>
    <dgm:pt modelId="{A80834E5-58A3-463C-BD6E-0DE9FA40CC26}" type="parTrans" cxnId="{444CB012-4595-45F4-885B-213584C3188C}">
      <dgm:prSet/>
      <dgm:spPr/>
      <dgm:t>
        <a:bodyPr/>
        <a:lstStyle/>
        <a:p>
          <a:endParaRPr lang="en-US"/>
        </a:p>
      </dgm:t>
    </dgm:pt>
    <dgm:pt modelId="{B1408CFB-ED67-4013-B2D5-D1E456A76118}" type="sibTrans" cxnId="{444CB012-4595-45F4-885B-213584C3188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2B71369-3227-40E4-B464-8EA6AEE7C9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Edge computing and IIoT enable real-time data processing and connectivity critical for efficient industrial operations.</a:t>
          </a:r>
        </a:p>
      </dgm:t>
    </dgm:pt>
    <dgm:pt modelId="{DE15E61C-C6D1-4C05-9B60-9D0E2F698D02}" type="parTrans" cxnId="{D644D5C0-0B81-4CDB-B958-77714F35695C}">
      <dgm:prSet/>
      <dgm:spPr/>
      <dgm:t>
        <a:bodyPr/>
        <a:lstStyle/>
        <a:p>
          <a:endParaRPr lang="en-US"/>
        </a:p>
      </dgm:t>
    </dgm:pt>
    <dgm:pt modelId="{0D537265-019F-42EC-9EA2-1427975F5268}" type="sibTrans" cxnId="{D644D5C0-0B81-4CDB-B958-77714F35695C}">
      <dgm:prSet/>
      <dgm:spPr/>
      <dgm:t>
        <a:bodyPr/>
        <a:lstStyle/>
        <a:p>
          <a:endParaRPr lang="en-US"/>
        </a:p>
      </dgm:t>
    </dgm:pt>
    <dgm:pt modelId="{E20D40C1-E1CC-4D65-A909-71383EF6E77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Benefits for Industrial Environments</a:t>
          </a:r>
        </a:p>
      </dgm:t>
    </dgm:pt>
    <dgm:pt modelId="{BBB920C5-5B41-4EBD-B539-76040AD9EFA8}" type="parTrans" cxnId="{F35CB95F-6EC7-4ABF-9900-FBB0F14EA504}">
      <dgm:prSet/>
      <dgm:spPr/>
      <dgm:t>
        <a:bodyPr/>
        <a:lstStyle/>
        <a:p>
          <a:endParaRPr lang="en-US"/>
        </a:p>
      </dgm:t>
    </dgm:pt>
    <dgm:pt modelId="{3745FA61-6F62-44AD-BFFD-5EB9ACCBFADF}" type="sibTrans" cxnId="{F35CB95F-6EC7-4ABF-9900-FBB0F14EA504}">
      <dgm:prSet/>
      <dgm:spPr/>
      <dgm:t>
        <a:bodyPr/>
        <a:lstStyle/>
        <a:p>
          <a:endParaRPr lang="en-US"/>
        </a:p>
      </dgm:t>
    </dgm:pt>
    <dgm:pt modelId="{E28F40FB-22C2-4DF5-ABE0-9DCA227974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improves efficiency, security, and adaptability within industrial settings through autonomous agents.</a:t>
          </a:r>
        </a:p>
      </dgm:t>
    </dgm:pt>
    <dgm:pt modelId="{ED1FF30D-AF43-4606-8A25-72C061442016}" type="parTrans" cxnId="{134D1930-A270-4FC8-B160-27AEFB996925}">
      <dgm:prSet/>
      <dgm:spPr/>
      <dgm:t>
        <a:bodyPr/>
        <a:lstStyle/>
        <a:p>
          <a:endParaRPr lang="en-US"/>
        </a:p>
      </dgm:t>
    </dgm:pt>
    <dgm:pt modelId="{DA1EDCE0-2A1D-4CB8-B16B-5459103DA91B}" type="sibTrans" cxnId="{134D1930-A270-4FC8-B160-27AEFB996925}">
      <dgm:prSet/>
      <dgm:spPr/>
      <dgm:t>
        <a:bodyPr/>
        <a:lstStyle/>
        <a:p>
          <a:endParaRPr lang="en-US"/>
        </a:p>
      </dgm:t>
    </dgm:pt>
    <dgm:pt modelId="{42F5ACA9-3AF8-48E8-9DDF-B716E7A1B6F4}" type="pres">
      <dgm:prSet presAssocID="{2FA6A0EC-2582-4C76-990A-A60B492D1384}" presName="Name0" presStyleCnt="0">
        <dgm:presLayoutVars>
          <dgm:dir/>
          <dgm:resizeHandles val="exact"/>
        </dgm:presLayoutVars>
      </dgm:prSet>
      <dgm:spPr/>
    </dgm:pt>
    <dgm:pt modelId="{32A33E30-CB53-4B99-9D65-64ADF472024C}" type="pres">
      <dgm:prSet presAssocID="{4A86DE69-AE7B-4D62-8503-64C8ADF6FD80}" presName="compNode" presStyleCnt="0"/>
      <dgm:spPr/>
    </dgm:pt>
    <dgm:pt modelId="{AC790CC6-8C1B-488B-9748-9155288104BF}" type="pres">
      <dgm:prSet presAssocID="{4A86DE69-AE7B-4D62-8503-64C8ADF6FD80}" presName="pictRect" presStyleLbl="revTx" presStyleIdx="0" presStyleCnt="6">
        <dgm:presLayoutVars>
          <dgm:chMax val="0"/>
          <dgm:bulletEnabled/>
        </dgm:presLayoutVars>
      </dgm:prSet>
      <dgm:spPr/>
    </dgm:pt>
    <dgm:pt modelId="{1A78257A-CF2A-4E3C-B8EB-8BC0FDC6DABA}" type="pres">
      <dgm:prSet presAssocID="{4A86DE69-AE7B-4D62-8503-64C8ADF6FD80}" presName="textRect" presStyleLbl="revTx" presStyleIdx="1" presStyleCnt="6">
        <dgm:presLayoutVars>
          <dgm:bulletEnabled/>
        </dgm:presLayoutVars>
      </dgm:prSet>
      <dgm:spPr/>
    </dgm:pt>
    <dgm:pt modelId="{3791361B-3C15-4825-87C0-433918F90DA8}" type="pres">
      <dgm:prSet presAssocID="{6478D96D-10E0-4611-9DA6-24FC356E5A0E}" presName="sibTrans" presStyleLbl="sibTrans2D1" presStyleIdx="0" presStyleCnt="0"/>
      <dgm:spPr/>
    </dgm:pt>
    <dgm:pt modelId="{16A2EA60-89D8-4E98-A352-516A3961A628}" type="pres">
      <dgm:prSet presAssocID="{62C34F19-EA09-453E-94FB-F4B2633ACB16}" presName="compNode" presStyleCnt="0"/>
      <dgm:spPr/>
    </dgm:pt>
    <dgm:pt modelId="{97CB5FB6-44AB-4154-9579-1427C96ADAD5}" type="pres">
      <dgm:prSet presAssocID="{62C34F19-EA09-453E-94FB-F4B2633ACB16}" presName="pictRect" presStyleLbl="revTx" presStyleIdx="2" presStyleCnt="6">
        <dgm:presLayoutVars>
          <dgm:chMax val="0"/>
          <dgm:bulletEnabled/>
        </dgm:presLayoutVars>
      </dgm:prSet>
      <dgm:spPr/>
    </dgm:pt>
    <dgm:pt modelId="{641B8554-96FC-4C9A-91C1-88D8F2B75475}" type="pres">
      <dgm:prSet presAssocID="{62C34F19-EA09-453E-94FB-F4B2633ACB16}" presName="textRect" presStyleLbl="revTx" presStyleIdx="3" presStyleCnt="6">
        <dgm:presLayoutVars>
          <dgm:bulletEnabled/>
        </dgm:presLayoutVars>
      </dgm:prSet>
      <dgm:spPr/>
    </dgm:pt>
    <dgm:pt modelId="{DD664FBD-E0A6-4988-A4E8-9AEC4CDBF6D5}" type="pres">
      <dgm:prSet presAssocID="{B1408CFB-ED67-4013-B2D5-D1E456A76118}" presName="sibTrans" presStyleLbl="sibTrans2D1" presStyleIdx="0" presStyleCnt="0"/>
      <dgm:spPr/>
    </dgm:pt>
    <dgm:pt modelId="{B368AB03-816A-42C0-8DD7-43F08000EC96}" type="pres">
      <dgm:prSet presAssocID="{E20D40C1-E1CC-4D65-A909-71383EF6E774}" presName="compNode" presStyleCnt="0"/>
      <dgm:spPr/>
    </dgm:pt>
    <dgm:pt modelId="{304F5FB2-B383-4970-BF2A-7379996E0DC5}" type="pres">
      <dgm:prSet presAssocID="{E20D40C1-E1CC-4D65-A909-71383EF6E774}" presName="pictRect" presStyleLbl="revTx" presStyleIdx="4" presStyleCnt="6">
        <dgm:presLayoutVars>
          <dgm:chMax val="0"/>
          <dgm:bulletEnabled/>
        </dgm:presLayoutVars>
      </dgm:prSet>
      <dgm:spPr/>
    </dgm:pt>
    <dgm:pt modelId="{889612E7-757E-4382-9AC1-5903C638907F}" type="pres">
      <dgm:prSet presAssocID="{E20D40C1-E1CC-4D65-A909-71383EF6E774}" presName="textRect" presStyleLbl="revTx" presStyleIdx="5" presStyleCnt="6">
        <dgm:presLayoutVars>
          <dgm:bulletEnabled/>
        </dgm:presLayoutVars>
      </dgm:prSet>
      <dgm:spPr/>
    </dgm:pt>
  </dgm:ptLst>
  <dgm:cxnLst>
    <dgm:cxn modelId="{444CB012-4595-45F4-885B-213584C3188C}" srcId="{2FA6A0EC-2582-4C76-990A-A60B492D1384}" destId="{62C34F19-EA09-453E-94FB-F4B2633ACB16}" srcOrd="1" destOrd="0" parTransId="{A80834E5-58A3-463C-BD6E-0DE9FA40CC26}" sibTransId="{B1408CFB-ED67-4013-B2D5-D1E456A76118}"/>
    <dgm:cxn modelId="{205B531C-1DFA-4146-B81F-85A9DFB468AE}" srcId="{2FA6A0EC-2582-4C76-990A-A60B492D1384}" destId="{4A86DE69-AE7B-4D62-8503-64C8ADF6FD80}" srcOrd="0" destOrd="0" parTransId="{FB78BCC2-448D-4844-9604-E0B39A6ABFE2}" sibTransId="{6478D96D-10E0-4611-9DA6-24FC356E5A0E}"/>
    <dgm:cxn modelId="{2F6ABB21-4197-4982-A7DE-FB3EC1A1FCE6}" type="presOf" srcId="{E28F40FB-22C2-4DF5-ABE0-9DCA227974BF}" destId="{889612E7-757E-4382-9AC1-5903C638907F}" srcOrd="0" destOrd="0" presId="urn:microsoft.com/office/officeart/2024/3/layout/hArchList1"/>
    <dgm:cxn modelId="{3DDB4D25-F02C-48E3-A295-95180DCBE889}" type="presOf" srcId="{B1408CFB-ED67-4013-B2D5-D1E456A76118}" destId="{DD664FBD-E0A6-4988-A4E8-9AEC4CDBF6D5}" srcOrd="0" destOrd="0" presId="urn:microsoft.com/office/officeart/2024/3/layout/hArchList1"/>
    <dgm:cxn modelId="{134D1930-A270-4FC8-B160-27AEFB996925}" srcId="{E20D40C1-E1CC-4D65-A909-71383EF6E774}" destId="{E28F40FB-22C2-4DF5-ABE0-9DCA227974BF}" srcOrd="0" destOrd="0" parTransId="{ED1FF30D-AF43-4606-8A25-72C061442016}" sibTransId="{DA1EDCE0-2A1D-4CB8-B16B-5459103DA91B}"/>
    <dgm:cxn modelId="{FE9FE832-3BB0-4D21-8C20-6476D6FE40EE}" type="presOf" srcId="{62C34F19-EA09-453E-94FB-F4B2633ACB16}" destId="{97CB5FB6-44AB-4154-9579-1427C96ADAD5}" srcOrd="0" destOrd="0" presId="urn:microsoft.com/office/officeart/2024/3/layout/hArchList1"/>
    <dgm:cxn modelId="{F35CB95F-6EC7-4ABF-9900-FBB0F14EA504}" srcId="{2FA6A0EC-2582-4C76-990A-A60B492D1384}" destId="{E20D40C1-E1CC-4D65-A909-71383EF6E774}" srcOrd="2" destOrd="0" parTransId="{BBB920C5-5B41-4EBD-B539-76040AD9EFA8}" sibTransId="{3745FA61-6F62-44AD-BFFD-5EB9ACCBFADF}"/>
    <dgm:cxn modelId="{7A990742-917D-4AA4-BF89-E72623AD2712}" type="presOf" srcId="{647DF918-C1CB-4BAB-97B5-DC87000070E3}" destId="{1A78257A-CF2A-4E3C-B8EB-8BC0FDC6DABA}" srcOrd="0" destOrd="0" presId="urn:microsoft.com/office/officeart/2024/3/layout/hArchList1"/>
    <dgm:cxn modelId="{1AC46294-9023-4869-891B-7590E9602B62}" type="presOf" srcId="{4A86DE69-AE7B-4D62-8503-64C8ADF6FD80}" destId="{AC790CC6-8C1B-488B-9748-9155288104BF}" srcOrd="0" destOrd="0" presId="urn:microsoft.com/office/officeart/2024/3/layout/hArchList1"/>
    <dgm:cxn modelId="{8AFD7B98-200A-4F95-A419-E1059FCA2258}" type="presOf" srcId="{6478D96D-10E0-4611-9DA6-24FC356E5A0E}" destId="{3791361B-3C15-4825-87C0-433918F90DA8}" srcOrd="0" destOrd="0" presId="urn:microsoft.com/office/officeart/2024/3/layout/hArchList1"/>
    <dgm:cxn modelId="{504131B8-2F16-42C5-A953-ADE817B68FAC}" type="presOf" srcId="{E20D40C1-E1CC-4D65-A909-71383EF6E774}" destId="{304F5FB2-B383-4970-BF2A-7379996E0DC5}" srcOrd="0" destOrd="0" presId="urn:microsoft.com/office/officeart/2024/3/layout/hArchList1"/>
    <dgm:cxn modelId="{D644D5C0-0B81-4CDB-B958-77714F35695C}" srcId="{62C34F19-EA09-453E-94FB-F4B2633ACB16}" destId="{52B71369-3227-40E4-B464-8EA6AEE7C94D}" srcOrd="0" destOrd="0" parTransId="{DE15E61C-C6D1-4C05-9B60-9D0E2F698D02}" sibTransId="{0D537265-019F-42EC-9EA2-1427975F5268}"/>
    <dgm:cxn modelId="{0F10F3C1-61B9-4F12-A13F-B553D39507BD}" type="presOf" srcId="{2FA6A0EC-2582-4C76-990A-A60B492D1384}" destId="{42F5ACA9-3AF8-48E8-9DDF-B716E7A1B6F4}" srcOrd="0" destOrd="0" presId="urn:microsoft.com/office/officeart/2024/3/layout/hArchList1"/>
    <dgm:cxn modelId="{F70B7ADE-5FC1-450F-9916-D389DDA26AEB}" type="presOf" srcId="{52B71369-3227-40E4-B464-8EA6AEE7C94D}" destId="{641B8554-96FC-4C9A-91C1-88D8F2B75475}" srcOrd="0" destOrd="0" presId="urn:microsoft.com/office/officeart/2024/3/layout/hArchList1"/>
    <dgm:cxn modelId="{15F765E4-4210-4364-BE79-524E48BABD07}" srcId="{4A86DE69-AE7B-4D62-8503-64C8ADF6FD80}" destId="{647DF918-C1CB-4BAB-97B5-DC87000070E3}" srcOrd="0" destOrd="0" parTransId="{0F472D7C-E04D-49ED-9588-293A89913F6D}" sibTransId="{2FD28762-FEE6-4FE7-A489-4C224AE1A1D7}"/>
    <dgm:cxn modelId="{97836BC1-E1E0-453A-B852-D215F9E3667B}" type="presParOf" srcId="{42F5ACA9-3AF8-48E8-9DDF-B716E7A1B6F4}" destId="{32A33E30-CB53-4B99-9D65-64ADF472024C}" srcOrd="0" destOrd="0" presId="urn:microsoft.com/office/officeart/2024/3/layout/hArchList1"/>
    <dgm:cxn modelId="{98CE327B-F926-42EF-8B51-07C20DA7DB71}" type="presParOf" srcId="{32A33E30-CB53-4B99-9D65-64ADF472024C}" destId="{AC790CC6-8C1B-488B-9748-9155288104BF}" srcOrd="0" destOrd="0" presId="urn:microsoft.com/office/officeart/2024/3/layout/hArchList1"/>
    <dgm:cxn modelId="{251ECE34-C811-46A9-BE94-06E976B038A7}" type="presParOf" srcId="{32A33E30-CB53-4B99-9D65-64ADF472024C}" destId="{1A78257A-CF2A-4E3C-B8EB-8BC0FDC6DABA}" srcOrd="1" destOrd="0" presId="urn:microsoft.com/office/officeart/2024/3/layout/hArchList1"/>
    <dgm:cxn modelId="{CE78A910-04A6-44E4-A2C1-8B687C00A568}" type="presParOf" srcId="{42F5ACA9-3AF8-48E8-9DDF-B716E7A1B6F4}" destId="{3791361B-3C15-4825-87C0-433918F90DA8}" srcOrd="1" destOrd="0" presId="urn:microsoft.com/office/officeart/2024/3/layout/hArchList1"/>
    <dgm:cxn modelId="{B62F31EF-BB77-456B-BF5A-436B9A0C9B6C}" type="presParOf" srcId="{42F5ACA9-3AF8-48E8-9DDF-B716E7A1B6F4}" destId="{16A2EA60-89D8-4E98-A352-516A3961A628}" srcOrd="2" destOrd="0" presId="urn:microsoft.com/office/officeart/2024/3/layout/hArchList1"/>
    <dgm:cxn modelId="{62FFA733-6161-41FB-B68C-508852318A54}" type="presParOf" srcId="{16A2EA60-89D8-4E98-A352-516A3961A628}" destId="{97CB5FB6-44AB-4154-9579-1427C96ADAD5}" srcOrd="0" destOrd="0" presId="urn:microsoft.com/office/officeart/2024/3/layout/hArchList1"/>
    <dgm:cxn modelId="{0DF73F31-8C72-4217-AB90-D83CF70956CA}" type="presParOf" srcId="{16A2EA60-89D8-4E98-A352-516A3961A628}" destId="{641B8554-96FC-4C9A-91C1-88D8F2B75475}" srcOrd="1" destOrd="0" presId="urn:microsoft.com/office/officeart/2024/3/layout/hArchList1"/>
    <dgm:cxn modelId="{0999AEC8-3743-4517-9997-F3FE593A42E6}" type="presParOf" srcId="{42F5ACA9-3AF8-48E8-9DDF-B716E7A1B6F4}" destId="{DD664FBD-E0A6-4988-A4E8-9AEC4CDBF6D5}" srcOrd="3" destOrd="0" presId="urn:microsoft.com/office/officeart/2024/3/layout/hArchList1"/>
    <dgm:cxn modelId="{0E072291-794A-4EFC-81EE-4CCEFE2AB0BD}" type="presParOf" srcId="{42F5ACA9-3AF8-48E8-9DDF-B716E7A1B6F4}" destId="{B368AB03-816A-42C0-8DD7-43F08000EC96}" srcOrd="4" destOrd="0" presId="urn:microsoft.com/office/officeart/2024/3/layout/hArchList1"/>
    <dgm:cxn modelId="{28294B80-2A29-4399-BF71-EEB604099216}" type="presParOf" srcId="{B368AB03-816A-42C0-8DD7-43F08000EC96}" destId="{304F5FB2-B383-4970-BF2A-7379996E0DC5}" srcOrd="0" destOrd="0" presId="urn:microsoft.com/office/officeart/2024/3/layout/hArchList1"/>
    <dgm:cxn modelId="{C5E3E75D-BF7F-417D-AB19-7A50E605E102}" type="presParOf" srcId="{B368AB03-816A-42C0-8DD7-43F08000EC96}" destId="{889612E7-757E-4382-9AC1-5903C638907F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2F302-588F-4B0E-9CEE-F2A29A8D26B5}">
      <dsp:nvSpPr>
        <dsp:cNvPr id="0" name=""/>
        <dsp:cNvSpPr/>
      </dsp:nvSpPr>
      <dsp:spPr>
        <a:xfrm>
          <a:off x="0" y="0"/>
          <a:ext cx="1937614" cy="1937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1" b="17659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01BEF9-5332-4CC1-9D82-F73D758539BE}">
      <dsp:nvSpPr>
        <dsp:cNvPr id="0" name=""/>
        <dsp:cNvSpPr/>
      </dsp:nvSpPr>
      <dsp:spPr>
        <a:xfrm>
          <a:off x="2117614" y="0"/>
          <a:ext cx="9806594" cy="426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Sensor Data Utilization</a:t>
          </a:r>
        </a:p>
      </dsp:txBody>
      <dsp:txXfrm>
        <a:off x="2117614" y="0"/>
        <a:ext cx="9806594" cy="426816"/>
      </dsp:txXfrm>
    </dsp:sp>
    <dsp:sp modelId="{9A2D1DDA-57CB-49A8-A38E-7F78F4139F19}">
      <dsp:nvSpPr>
        <dsp:cNvPr id="0" name=""/>
        <dsp:cNvSpPr/>
      </dsp:nvSpPr>
      <dsp:spPr>
        <a:xfrm>
          <a:off x="2117614" y="426816"/>
          <a:ext cx="9806594" cy="1510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Sensor data continuously monitors equipment health to detect early signs of potential failures.</a:t>
          </a:r>
        </a:p>
      </dsp:txBody>
      <dsp:txXfrm>
        <a:off x="2117614" y="426816"/>
        <a:ext cx="9806594" cy="1510798"/>
      </dsp:txXfrm>
    </dsp:sp>
    <dsp:sp modelId="{18EB8287-C4A0-4913-A618-C34AADF76E75}">
      <dsp:nvSpPr>
        <dsp:cNvPr id="0" name=""/>
        <dsp:cNvSpPr/>
      </dsp:nvSpPr>
      <dsp:spPr>
        <a:xfrm>
          <a:off x="0" y="2092623"/>
          <a:ext cx="1937614" cy="19376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" b="-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9455B0-842F-4EB2-BEBA-4810A0F96512}">
      <dsp:nvSpPr>
        <dsp:cNvPr id="0" name=""/>
        <dsp:cNvSpPr/>
      </dsp:nvSpPr>
      <dsp:spPr>
        <a:xfrm>
          <a:off x="2117614" y="2092623"/>
          <a:ext cx="9806594" cy="426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Failure Prediction Analytics</a:t>
          </a:r>
        </a:p>
      </dsp:txBody>
      <dsp:txXfrm>
        <a:off x="2117614" y="2092623"/>
        <a:ext cx="9806594" cy="426816"/>
      </dsp:txXfrm>
    </dsp:sp>
    <dsp:sp modelId="{430A5798-80DB-49A6-AC61-8C80CA70C84F}">
      <dsp:nvSpPr>
        <dsp:cNvPr id="0" name=""/>
        <dsp:cNvSpPr/>
      </dsp:nvSpPr>
      <dsp:spPr>
        <a:xfrm>
          <a:off x="2117614" y="2519439"/>
          <a:ext cx="9806594" cy="1510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Advanced analytics process sensor data to predict when maintenance is needed before failures happen.</a:t>
          </a:r>
        </a:p>
      </dsp:txBody>
      <dsp:txXfrm>
        <a:off x="2117614" y="2519439"/>
        <a:ext cx="9806594" cy="1510798"/>
      </dsp:txXfrm>
    </dsp:sp>
    <dsp:sp modelId="{15ACE8BA-A916-426D-8DC6-13BD696C8FE2}">
      <dsp:nvSpPr>
        <dsp:cNvPr id="0" name=""/>
        <dsp:cNvSpPr/>
      </dsp:nvSpPr>
      <dsp:spPr>
        <a:xfrm>
          <a:off x="0" y="4185246"/>
          <a:ext cx="1937614" cy="1937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1" r="20289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B64B52-5D47-4999-A35F-534CA6C70FEC}">
      <dsp:nvSpPr>
        <dsp:cNvPr id="0" name=""/>
        <dsp:cNvSpPr/>
      </dsp:nvSpPr>
      <dsp:spPr>
        <a:xfrm>
          <a:off x="2117614" y="4185246"/>
          <a:ext cx="9806594" cy="426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Operational Benefits</a:t>
          </a:r>
        </a:p>
      </dsp:txBody>
      <dsp:txXfrm>
        <a:off x="2117614" y="4185246"/>
        <a:ext cx="9806594" cy="426816"/>
      </dsp:txXfrm>
    </dsp:sp>
    <dsp:sp modelId="{7AD16694-3412-499E-AA49-C41808802630}">
      <dsp:nvSpPr>
        <dsp:cNvPr id="0" name=""/>
        <dsp:cNvSpPr/>
      </dsp:nvSpPr>
      <dsp:spPr>
        <a:xfrm>
          <a:off x="2117614" y="4612063"/>
          <a:ext cx="9806594" cy="1510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Predictive maintenance reduces downtime and extends machinery lifespan, boosting productivity and saving costs.</a:t>
          </a:r>
        </a:p>
      </dsp:txBody>
      <dsp:txXfrm>
        <a:off x="2117614" y="4612063"/>
        <a:ext cx="9806594" cy="15107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F5D44-C874-488D-89FC-938011628736}">
      <dsp:nvSpPr>
        <dsp:cNvPr id="0" name=""/>
        <dsp:cNvSpPr/>
      </dsp:nvSpPr>
      <dsp:spPr>
        <a:xfrm>
          <a:off x="0" y="0"/>
          <a:ext cx="1711294" cy="17112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25542" b="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654590-0E76-47C1-ADAE-E752BC369308}">
      <dsp:nvSpPr>
        <dsp:cNvPr id="0" name=""/>
        <dsp:cNvSpPr/>
      </dsp:nvSpPr>
      <dsp:spPr>
        <a:xfrm>
          <a:off x="1891294" y="0"/>
          <a:ext cx="10032914" cy="41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Adaptive Decision-Making</a:t>
          </a:r>
        </a:p>
      </dsp:txBody>
      <dsp:txXfrm>
        <a:off x="1891294" y="0"/>
        <a:ext cx="10032914" cy="411256"/>
      </dsp:txXfrm>
    </dsp:sp>
    <dsp:sp modelId="{1B9498B2-21C5-44B4-A6EF-2A1A107AD9F5}">
      <dsp:nvSpPr>
        <dsp:cNvPr id="0" name=""/>
        <dsp:cNvSpPr/>
      </dsp:nvSpPr>
      <dsp:spPr>
        <a:xfrm>
          <a:off x="1891294" y="411256"/>
          <a:ext cx="10032914" cy="130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Generative AI allows agents to adapt decisions dynamically based on evolving scenarios and data inputs.</a:t>
          </a:r>
        </a:p>
      </dsp:txBody>
      <dsp:txXfrm>
        <a:off x="1891294" y="411256"/>
        <a:ext cx="10032914" cy="1300037"/>
      </dsp:txXfrm>
    </dsp:sp>
    <dsp:sp modelId="{C028588D-C343-4D0A-B08A-E6946D892BFC}">
      <dsp:nvSpPr>
        <dsp:cNvPr id="0" name=""/>
        <dsp:cNvSpPr/>
      </dsp:nvSpPr>
      <dsp:spPr>
        <a:xfrm>
          <a:off x="0" y="1848197"/>
          <a:ext cx="1711294" cy="171129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4" r="20724" b="-5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0C53DB-84F2-4589-B4D5-DF5CE94294D8}">
      <dsp:nvSpPr>
        <dsp:cNvPr id="0" name=""/>
        <dsp:cNvSpPr/>
      </dsp:nvSpPr>
      <dsp:spPr>
        <a:xfrm>
          <a:off x="1891294" y="1848197"/>
          <a:ext cx="10032914" cy="41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Scenario Simulation</a:t>
          </a:r>
        </a:p>
      </dsp:txBody>
      <dsp:txXfrm>
        <a:off x="1891294" y="1848197"/>
        <a:ext cx="10032914" cy="411256"/>
      </dsp:txXfrm>
    </dsp:sp>
    <dsp:sp modelId="{FEF7ABE8-040E-4472-BC8D-C1AB22957BB1}">
      <dsp:nvSpPr>
        <dsp:cNvPr id="0" name=""/>
        <dsp:cNvSpPr/>
      </dsp:nvSpPr>
      <dsp:spPr>
        <a:xfrm>
          <a:off x="1891294" y="2259454"/>
          <a:ext cx="10032914" cy="130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Generative AI enables simulation of multiple scenarios to predict outcomes and optimize agent response.</a:t>
          </a:r>
        </a:p>
      </dsp:txBody>
      <dsp:txXfrm>
        <a:off x="1891294" y="2259454"/>
        <a:ext cx="10032914" cy="1300037"/>
      </dsp:txXfrm>
    </dsp:sp>
    <dsp:sp modelId="{39553430-2343-4D25-BCC4-567DD6E5B392}">
      <dsp:nvSpPr>
        <dsp:cNvPr id="0" name=""/>
        <dsp:cNvSpPr/>
      </dsp:nvSpPr>
      <dsp:spPr>
        <a:xfrm>
          <a:off x="0" y="3696395"/>
          <a:ext cx="1711294" cy="17112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r="27219" b="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3DC5AF-5326-4491-84AC-1F73E7A01E1B}">
      <dsp:nvSpPr>
        <dsp:cNvPr id="0" name=""/>
        <dsp:cNvSpPr/>
      </dsp:nvSpPr>
      <dsp:spPr>
        <a:xfrm>
          <a:off x="1891294" y="3696395"/>
          <a:ext cx="10032914" cy="41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Real-Time Maintenance</a:t>
          </a:r>
        </a:p>
      </dsp:txBody>
      <dsp:txXfrm>
        <a:off x="1891294" y="3696395"/>
        <a:ext cx="10032914" cy="411256"/>
      </dsp:txXfrm>
    </dsp:sp>
    <dsp:sp modelId="{455963F0-4FFE-4326-ACBE-D29E38ABDF11}">
      <dsp:nvSpPr>
        <dsp:cNvPr id="0" name=""/>
        <dsp:cNvSpPr/>
      </dsp:nvSpPr>
      <dsp:spPr>
        <a:xfrm>
          <a:off x="1891294" y="4107652"/>
          <a:ext cx="10032914" cy="130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Autonomous agents use AI and real-time data to detect maintenance needs and suggest optimal actions promptly.</a:t>
          </a:r>
        </a:p>
      </dsp:txBody>
      <dsp:txXfrm>
        <a:off x="1891294" y="4107652"/>
        <a:ext cx="10032914" cy="13000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90CC6-8C1B-488B-9748-9155288104BF}">
      <dsp:nvSpPr>
        <dsp:cNvPr id="0" name=""/>
        <dsp:cNvSpPr/>
      </dsp:nvSpPr>
      <dsp:spPr>
        <a:xfrm>
          <a:off x="0" y="0"/>
          <a:ext cx="2143125" cy="82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Generative AI Integration</a:t>
          </a:r>
        </a:p>
      </dsp:txBody>
      <dsp:txXfrm>
        <a:off x="0" y="0"/>
        <a:ext cx="2143125" cy="829566"/>
      </dsp:txXfrm>
    </dsp:sp>
    <dsp:sp modelId="{1A78257A-CF2A-4E3C-B8EB-8BC0FDC6DABA}">
      <dsp:nvSpPr>
        <dsp:cNvPr id="0" name=""/>
        <dsp:cNvSpPr/>
      </dsp:nvSpPr>
      <dsp:spPr>
        <a:xfrm>
          <a:off x="0" y="829566"/>
          <a:ext cx="2143125" cy="3778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Generative AI enhances smart factory maintenance by enabling predictive failure detection, autonomous decision-making, and problem-solving at the edge.</a:t>
          </a:r>
        </a:p>
      </dsp:txBody>
      <dsp:txXfrm>
        <a:off x="0" y="829566"/>
        <a:ext cx="2143125" cy="3778104"/>
      </dsp:txXfrm>
    </dsp:sp>
    <dsp:sp modelId="{97CB5FB6-44AB-4154-9579-1427C96ADAD5}">
      <dsp:nvSpPr>
        <dsp:cNvPr id="0" name=""/>
        <dsp:cNvSpPr/>
      </dsp:nvSpPr>
      <dsp:spPr>
        <a:xfrm>
          <a:off x="2357437" y="0"/>
          <a:ext cx="2143125" cy="82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Edge and IIoT Technologies</a:t>
          </a:r>
        </a:p>
      </dsp:txBody>
      <dsp:txXfrm>
        <a:off x="2357437" y="0"/>
        <a:ext cx="2143125" cy="829566"/>
      </dsp:txXfrm>
    </dsp:sp>
    <dsp:sp modelId="{641B8554-96FC-4C9A-91C1-88D8F2B75475}">
      <dsp:nvSpPr>
        <dsp:cNvPr id="0" name=""/>
        <dsp:cNvSpPr/>
      </dsp:nvSpPr>
      <dsp:spPr>
        <a:xfrm>
          <a:off x="2357437" y="829566"/>
          <a:ext cx="2143125" cy="3778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Edge computing and IIoT enable real-time data processing and connectivity critical for efficient industrial operations.</a:t>
          </a:r>
        </a:p>
      </dsp:txBody>
      <dsp:txXfrm>
        <a:off x="2357437" y="829566"/>
        <a:ext cx="2143125" cy="3778104"/>
      </dsp:txXfrm>
    </dsp:sp>
    <dsp:sp modelId="{304F5FB2-B383-4970-BF2A-7379996E0DC5}">
      <dsp:nvSpPr>
        <dsp:cNvPr id="0" name=""/>
        <dsp:cNvSpPr/>
      </dsp:nvSpPr>
      <dsp:spPr>
        <a:xfrm>
          <a:off x="4714875" y="0"/>
          <a:ext cx="2143125" cy="82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Benefits for Industrial Environments</a:t>
          </a:r>
        </a:p>
      </dsp:txBody>
      <dsp:txXfrm>
        <a:off x="4714875" y="0"/>
        <a:ext cx="2143125" cy="829566"/>
      </dsp:txXfrm>
    </dsp:sp>
    <dsp:sp modelId="{889612E7-757E-4382-9AC1-5903C638907F}">
      <dsp:nvSpPr>
        <dsp:cNvPr id="0" name=""/>
        <dsp:cNvSpPr/>
      </dsp:nvSpPr>
      <dsp:spPr>
        <a:xfrm>
          <a:off x="4714875" y="829566"/>
          <a:ext cx="2143125" cy="3778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Integration improves efficiency, security, and adaptability within industrial settings through autonomous agents.</a:t>
          </a:r>
        </a:p>
      </dsp:txBody>
      <dsp:txXfrm>
        <a:off x="4714875" y="829566"/>
        <a:ext cx="2143125" cy="3778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85376-A41A-452E-B0FA-965FDAD4D48C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0C561-43D8-474D-A780-2C5F7AF52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3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my name is Win Aung, and this is my Capstone Project for ITAI 3377.</a:t>
            </a:r>
            <a:br>
              <a:rPr lang="en-US" dirty="0"/>
            </a:br>
            <a:r>
              <a:rPr lang="en-US" dirty="0"/>
              <a:t>Today, I’ll present the conceptual design of an AI-powered autonomous maintenance agent for smart factories.</a:t>
            </a:r>
            <a:br>
              <a:rPr lang="en-US" dirty="0"/>
            </a:br>
            <a:r>
              <a:rPr lang="en-US" dirty="0"/>
              <a:t>The system uses Generative AI and Edge/</a:t>
            </a:r>
            <a:r>
              <a:rPr lang="en-US" dirty="0" err="1"/>
              <a:t>IIoT</a:t>
            </a:r>
            <a:r>
              <a:rPr lang="en-US" dirty="0"/>
              <a:t> technologies to predict equipment failure and help reduce downtime.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0C561-43D8-474D-A780-2C5F7AF52E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07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for listening.</a:t>
            </a:r>
            <a:br>
              <a:rPr lang="en-US" dirty="0"/>
            </a:br>
            <a:r>
              <a:rPr lang="en-US" dirty="0"/>
              <a:t>If you have any questions, I’d be happy to answer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0C561-43D8-474D-A780-2C5F7AF52E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start with an overview of the project.</a:t>
            </a:r>
            <a:br>
              <a:rPr lang="en-US" dirty="0"/>
            </a:br>
            <a:r>
              <a:rPr lang="en-US" dirty="0"/>
              <a:t>In smart factories, machine breakdowns cause costly delays.</a:t>
            </a:r>
            <a:br>
              <a:rPr lang="en-US" dirty="0"/>
            </a:br>
            <a:r>
              <a:rPr lang="en-US" dirty="0"/>
              <a:t>My project idea is to use AI at the edge to monitor equipment in real-time, detect issues early, and send alerts before a failure happens.</a:t>
            </a:r>
            <a:br>
              <a:rPr lang="en-US" dirty="0"/>
            </a:br>
            <a:r>
              <a:rPr lang="en-US" dirty="0"/>
              <a:t>This improves efficiency, safety, and cost-effectiveness.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2F7DF-9CE3-4E2D-8010-4F61445CDE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system architecture and how the data flows.</a:t>
            </a:r>
            <a:br>
              <a:rPr lang="en-US" dirty="0"/>
            </a:br>
            <a:r>
              <a:rPr lang="en-US" dirty="0"/>
              <a:t>First, IoT sensors collect data like vibration, temperature, and pressure.</a:t>
            </a:r>
            <a:br>
              <a:rPr lang="en-US" dirty="0"/>
            </a:br>
            <a:r>
              <a:rPr lang="en-US" dirty="0"/>
              <a:t>This data is securely sent to the edge device using MQTT with TLS encryption.</a:t>
            </a:r>
            <a:br>
              <a:rPr lang="en-US" dirty="0"/>
            </a:br>
            <a:r>
              <a:rPr lang="en-US" dirty="0"/>
              <a:t>The edge device filters and preprocesses the data before passing it to the AI agent.</a:t>
            </a:r>
            <a:br>
              <a:rPr lang="en-US" dirty="0"/>
            </a:br>
            <a:r>
              <a:rPr lang="en-US" dirty="0"/>
              <a:t>The AI agent uses Generative AI and Reinforcement Learning to predict failures.</a:t>
            </a:r>
            <a:br>
              <a:rPr lang="en-US" dirty="0"/>
            </a:br>
            <a:r>
              <a:rPr lang="en-US" dirty="0"/>
              <a:t>Finally, predictions are sent to a dashboard so operators can take 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2F7DF-9CE3-4E2D-8010-4F61445CDE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6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 agent is the brain of this system.</a:t>
            </a:r>
            <a:br>
              <a:rPr lang="en-US" dirty="0"/>
            </a:br>
            <a:r>
              <a:rPr lang="en-US" dirty="0"/>
              <a:t>It uses Generative AI to create synthetic training data and Reinforcement Learning to adapt its decision-making.</a:t>
            </a:r>
            <a:br>
              <a:rPr lang="en-US" dirty="0"/>
            </a:br>
            <a:r>
              <a:rPr lang="en-US" dirty="0"/>
              <a:t>This allows the system to learn from patterns and improve over time, even if real failure data is limited.</a:t>
            </a:r>
            <a:br>
              <a:rPr lang="en-US" dirty="0"/>
            </a:br>
            <a:r>
              <a:rPr lang="en-US" dirty="0"/>
              <a:t>Tools like TensorFlow Lite and Edge Impulse can be used if this were implemented.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2F7DF-9CE3-4E2D-8010-4F61445CDE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is a big concern in smart factories.</a:t>
            </a:r>
            <a:br>
              <a:rPr lang="en-US" dirty="0"/>
            </a:br>
            <a:r>
              <a:rPr lang="en-US" dirty="0"/>
              <a:t>This design includes encryption, role-based access, and anomaly detection to protect data.</a:t>
            </a:r>
            <a:br>
              <a:rPr lang="en-US" dirty="0"/>
            </a:br>
            <a:r>
              <a:rPr lang="en-US" dirty="0"/>
              <a:t>Ethically, we must be careful of bias in training data and be transparent in how AI makes decisions.</a:t>
            </a:r>
            <a:br>
              <a:rPr lang="en-US" dirty="0"/>
            </a:br>
            <a:r>
              <a:rPr lang="en-US" dirty="0"/>
              <a:t>Also, monitoring workers with AI should respect their privacy.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2F7DF-9CE3-4E2D-8010-4F61445CDE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83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is a big concern in smart factories.</a:t>
            </a:r>
            <a:br>
              <a:rPr lang="en-US" dirty="0"/>
            </a:br>
            <a:r>
              <a:rPr lang="en-US" dirty="0"/>
              <a:t>This design includes encryption, role-based access, and anomaly detection to protect data.</a:t>
            </a:r>
            <a:br>
              <a:rPr lang="en-US" dirty="0"/>
            </a:br>
            <a:r>
              <a:rPr lang="en-US" dirty="0"/>
              <a:t>Ethically, we must be careful of bias in training data and be transparent in how AI makes decisions.</a:t>
            </a:r>
            <a:br>
              <a:rPr lang="en-US" dirty="0"/>
            </a:br>
            <a:r>
              <a:rPr lang="en-US" dirty="0"/>
              <a:t>Also, monitoring workers with AI should respect their privacy.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2F7DF-9CE3-4E2D-8010-4F61445CDE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8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were to implement this, I would start by testing the AI agent with simulated failure data.</a:t>
            </a:r>
            <a:br>
              <a:rPr lang="en-US" dirty="0"/>
            </a:br>
            <a:r>
              <a:rPr lang="en-US" dirty="0"/>
              <a:t>I would monitor how fast and accurately it predicts problems.</a:t>
            </a:r>
            <a:br>
              <a:rPr lang="en-US" dirty="0"/>
            </a:br>
            <a:r>
              <a:rPr lang="en-US" dirty="0"/>
              <a:t>I’d also test how the system responds during cyberattacks or communication failures.</a:t>
            </a:r>
            <a:br>
              <a:rPr lang="en-US" dirty="0"/>
            </a:br>
            <a:r>
              <a:rPr lang="en-US" dirty="0"/>
              <a:t>The goal is to make sure it’s reliable, secure, and useful in real-time.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2F7DF-9CE3-4E2D-8010-4F61445CDE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09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this slide, I want to highlight the main takeaways from the project and explore what’s possible in the future.</a:t>
            </a:r>
          </a:p>
          <a:p>
            <a:r>
              <a:rPr lang="en-US" dirty="0"/>
              <a:t>First, </a:t>
            </a:r>
            <a:r>
              <a:rPr lang="en-US" b="1" dirty="0"/>
              <a:t>Autonomous Predictive Maintenance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This system helps factories take action before machines break down, which saves time and money. It’s all about being proactive, not reactive.</a:t>
            </a:r>
          </a:p>
          <a:p>
            <a:endParaRPr lang="en-US" dirty="0"/>
          </a:p>
          <a:p>
            <a:r>
              <a:rPr lang="en-US" dirty="0"/>
              <a:t>Second, </a:t>
            </a:r>
            <a:r>
              <a:rPr lang="en-US" b="1" dirty="0"/>
              <a:t>Enhanced AI Capabilities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As AI improves, it will get better at understanding machine behavior, predicting issues, and making decisions without needing human help.</a:t>
            </a:r>
          </a:p>
          <a:p>
            <a:endParaRPr lang="en-US" dirty="0"/>
          </a:p>
          <a:p>
            <a:r>
              <a:rPr lang="en-US" dirty="0"/>
              <a:t>Third, </a:t>
            </a:r>
            <a:r>
              <a:rPr lang="en-US" b="1" dirty="0" err="1"/>
              <a:t>IIoT</a:t>
            </a:r>
            <a:r>
              <a:rPr lang="en-US" b="1" dirty="0"/>
              <a:t> Integration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more we connect machines through the Industrial Internet of Things, the more data we can collect. This improves monitoring and control across the whole factory.</a:t>
            </a:r>
          </a:p>
          <a:p>
            <a:endParaRPr lang="en-US" dirty="0"/>
          </a:p>
          <a:p>
            <a:r>
              <a:rPr lang="en-US" dirty="0"/>
              <a:t>And finally, </a:t>
            </a:r>
            <a:r>
              <a:rPr lang="en-US" b="1" dirty="0"/>
              <a:t>Fully Autonomous Operations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long-term vision is a factory that can run itself—machines that fix themselves, systems that respond in real time, and operations that are always optimized.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2F7DF-9CE3-4E2D-8010-4F61445CDE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28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this project shows how combining Generative AI, Edge computing, and </a:t>
            </a:r>
            <a:r>
              <a:rPr lang="en-US" dirty="0" err="1"/>
              <a:t>IIoT</a:t>
            </a:r>
            <a:r>
              <a:rPr lang="en-US" dirty="0"/>
              <a:t> can improve industrial systems.</a:t>
            </a:r>
            <a:br>
              <a:rPr lang="en-US" dirty="0"/>
            </a:br>
            <a:r>
              <a:rPr lang="en-US" dirty="0"/>
              <a:t>AI helps predict problems before they happen.</a:t>
            </a:r>
            <a:br>
              <a:rPr lang="en-US" dirty="0"/>
            </a:br>
            <a:r>
              <a:rPr lang="en-US" dirty="0"/>
              <a:t>Edge and </a:t>
            </a:r>
            <a:r>
              <a:rPr lang="en-US" dirty="0" err="1"/>
              <a:t>IIoT</a:t>
            </a:r>
            <a:r>
              <a:rPr lang="en-US" dirty="0"/>
              <a:t> enable fast data processing.</a:t>
            </a:r>
            <a:br>
              <a:rPr lang="en-US" dirty="0"/>
            </a:br>
            <a:r>
              <a:rPr lang="en-US" dirty="0"/>
              <a:t>Together, they can make factories more efficient, secure, and smart.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2F7DF-9CE3-4E2D-8010-4F61445CDE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66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676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548642"/>
            <a:ext cx="7478991" cy="3635797"/>
          </a:xfrm>
        </p:spPr>
        <p:txBody>
          <a:bodyPr anchor="t">
            <a:noAutofit/>
          </a:bodyPr>
          <a:lstStyle>
            <a:lvl1pPr algn="l">
              <a:defRPr sz="7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73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1044465"/>
            <a:ext cx="11924209" cy="5408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704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1550"/>
            <a:ext cx="10966705" cy="40678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D96F6A0-07FF-1828-19D1-FE1D9B92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10964675" cy="105929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859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86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99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73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54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10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062" y="548640"/>
            <a:ext cx="7738491" cy="114300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59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7717317" cy="114300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0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676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854239"/>
            <a:ext cx="7876287" cy="3592629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7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69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725386"/>
            <a:ext cx="6858000" cy="463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37" y="320039"/>
            <a:ext cx="8502199" cy="1258389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95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728870"/>
            <a:ext cx="6858000" cy="46353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8400908" cy="1261872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554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57005"/>
            <a:ext cx="4362450" cy="405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86" y="584339"/>
            <a:ext cx="5925810" cy="1527048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80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56079"/>
            <a:ext cx="4360863" cy="4052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6053957" cy="1527048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28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728870"/>
            <a:ext cx="4512601" cy="46353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18" y="320040"/>
            <a:ext cx="6047071" cy="1261872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29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744168"/>
            <a:ext cx="4572000" cy="46200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07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713A3F4-E223-745E-5A5E-95DF707B22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584144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56079"/>
            <a:ext cx="3401568" cy="4052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484" y="583413"/>
            <a:ext cx="4948747" cy="1527048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15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54737"/>
            <a:ext cx="3401568" cy="4053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5070955" cy="1527048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58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168722"/>
            <a:ext cx="3273552" cy="28846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542" y="1078992"/>
            <a:ext cx="4757112" cy="1942773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576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939967"/>
            <a:ext cx="3739896" cy="1390330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2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04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831866"/>
            <a:ext cx="2953618" cy="1892808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49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133326"/>
            <a:ext cx="2953618" cy="1892808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08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542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8"/>
            <a:ext cx="4672584" cy="2492735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152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4" y="549275"/>
            <a:ext cx="3657603" cy="2472817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736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57012"/>
            <a:ext cx="5897880" cy="1114604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09859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65786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ctr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26497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4586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470417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668625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578237"/>
            <a:ext cx="11460480" cy="786384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12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08077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defRPr sz="4400" b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223627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573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715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831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077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7286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177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8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7725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127" y="1129554"/>
            <a:ext cx="5867457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ED3B95-1860-B7C7-C279-D6755F721C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92001" cy="6858001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5D3106-89ED-8524-91B2-9F94380C0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974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06AF329-20F3-F154-AD51-E99080E2F1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87882" y="0"/>
            <a:ext cx="4004118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8153399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373364-D664-37CA-391B-CC3537BE1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300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5448300" cy="3581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6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E26463-E3A6-7144-0DAB-3809F3BD9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DD031D-23CD-AB8E-F4DE-F2A0A754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10896600" cy="906472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9886" y="914399"/>
            <a:ext cx="4294414" cy="3848100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862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AF045-F012-E336-2D91-EF967058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485771"/>
            <a:ext cx="7233806" cy="57150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100"/>
            <a:ext cx="5448299" cy="2620192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968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9311866F-BD47-9E17-9B22-D9F491F1E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693" y="919163"/>
            <a:ext cx="2030627" cy="38481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5639" y="914401"/>
            <a:ext cx="4030361" cy="38481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2861187"/>
            <a:ext cx="4146585" cy="3349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934" y="1158241"/>
            <a:ext cx="6105693" cy="1203958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65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14400"/>
            <a:ext cx="2457450" cy="231298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93378" y="914400"/>
            <a:ext cx="2431912" cy="231298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03563"/>
            <a:ext cx="5181601" cy="5406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2840182"/>
            <a:ext cx="4466884" cy="1773381"/>
          </a:xfrm>
        </p:spPr>
        <p:txBody>
          <a:bodyPr>
            <a:no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913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5027"/>
            <a:ext cx="6096000" cy="4733471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9311866F-BD47-9E17-9B22-D9F491F1E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693" y="4797346"/>
            <a:ext cx="6105693" cy="2060653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914399"/>
            <a:ext cx="4146585" cy="50292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2" y="647698"/>
            <a:ext cx="4650012" cy="2077089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643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Aligned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172699" cy="50673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5560042"/>
            <a:ext cx="8271878" cy="542344"/>
          </a:xfrm>
        </p:spPr>
        <p:txBody>
          <a:bodyPr/>
          <a:lstStyle>
            <a:lvl1pPr marL="0" indent="0" algn="r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14399"/>
            <a:ext cx="5448300" cy="3117553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097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Aligned 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76700" cy="4193427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0C7A95-E12A-CD85-629E-0A9E34DC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291" y="914400"/>
            <a:ext cx="5773936" cy="502920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1" y="3786474"/>
            <a:ext cx="4169890" cy="1614008"/>
          </a:xfrm>
        </p:spPr>
        <p:txBody>
          <a:bodyPr anchor="t">
            <a:no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726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Aligned 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811529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0C7A95-E12A-CD85-629E-0A9E34DC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1" y="647699"/>
            <a:ext cx="2689367" cy="556259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14350" indent="-285750">
              <a:buFont typeface="Arial" panose="020B0604020202020204" pitchFamily="34" charset="0"/>
              <a:buChar char="•"/>
              <a:defRPr/>
            </a:lvl2pPr>
            <a:lvl3pPr marL="742950" indent="-285750">
              <a:buFont typeface="Arial" panose="020B0604020202020204" pitchFamily="34" charset="0"/>
              <a:buChar char="•"/>
              <a:defRPr/>
            </a:lvl3pPr>
            <a:lvl4pPr marL="971550" indent="-285750">
              <a:buFont typeface="Arial" panose="020B0604020202020204" pitchFamily="34" charset="0"/>
              <a:buChar char="•"/>
              <a:defRPr/>
            </a:lvl4pPr>
            <a:lvl5pPr marL="10858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23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411480"/>
            <a:ext cx="6152191" cy="37398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7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Aligned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81200" y="0"/>
            <a:ext cx="10210798" cy="50673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695" y="5560042"/>
            <a:ext cx="8279006" cy="650256"/>
          </a:xfrm>
        </p:spPr>
        <p:txBody>
          <a:bodyPr/>
          <a:lstStyle>
            <a:lvl1pPr marL="0" indent="0" algn="l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47701"/>
            <a:ext cx="5181600" cy="2595563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049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Aligned 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19342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27908E-38A7-B900-61E8-3AB5DD0862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96000" y="4672013"/>
            <a:ext cx="5448300" cy="1538287"/>
          </a:xfrm>
        </p:spPr>
        <p:txBody>
          <a:bodyPr anchor="t">
            <a:normAutofit fontScale="85000" lnSpcReduction="10000"/>
          </a:bodyPr>
          <a:lstStyle/>
          <a:p>
            <a:pPr marL="0" lvl="0" indent="0" algn="r">
              <a:buNone/>
            </a:pPr>
            <a:r>
              <a:rPr lang="en-US" sz="200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712200"/>
            <a:ext cx="6019892" cy="189695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061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4068"/>
            <a:ext cx="1981199" cy="2369154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14107" y="-14068"/>
            <a:ext cx="4081889" cy="4776568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7602ECA3-A6A7-A875-18FE-E3C4A0E589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83" y="2405123"/>
            <a:ext cx="1981199" cy="235737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2" y="2874837"/>
            <a:ext cx="4157958" cy="30687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675" y="664670"/>
            <a:ext cx="5978925" cy="170076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393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6699" y="0"/>
            <a:ext cx="2683775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3074" y="0"/>
            <a:ext cx="2683775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846440B9-87D8-A71E-771E-6771EF88B8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6949" y="0"/>
            <a:ext cx="2685051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699" y="3429000"/>
            <a:ext cx="6079577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4839928" cy="1880755"/>
          </a:xfr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490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hoto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2373D9BC-90A4-4F94-BD50-9CCB055EE8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8622" y="3459747"/>
            <a:ext cx="4003378" cy="3398253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C768CD2-5235-9975-0B69-EDC3C9DA66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8622" y="0"/>
            <a:ext cx="4003378" cy="3398253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65258A-9629-D734-D3AE-AF4576FA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01"/>
            <a:ext cx="8126413" cy="6866201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5075225"/>
            <a:ext cx="3424329" cy="92602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327355"/>
            <a:ext cx="4152900" cy="343514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9507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dle Align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705" y="3071903"/>
            <a:ext cx="6224587" cy="2871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05" y="1255056"/>
            <a:ext cx="6224588" cy="145182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9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602201" cy="45720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76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90261" y="2333860"/>
            <a:ext cx="7489944" cy="368990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01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EE9D05A-2BD6-0F92-5A5D-FFA6FFF54E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7050" y="0"/>
            <a:ext cx="6584950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333860"/>
            <a:ext cx="4381756" cy="368990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7007353" cy="155448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0046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7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812D9F6-D589-158B-B9A7-A4DF1DE000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0FE42-3B90-E4BE-DB40-AD98097F27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/>
              <a:t>Subtitle:</a:t>
            </a:r>
            <a:r>
              <a:rPr lang="en-US" dirty="0"/>
              <a:t> Conceptual Design using Generative AI &amp; Edge/</a:t>
            </a:r>
            <a:r>
              <a:rPr lang="en-US" dirty="0" err="1"/>
              <a:t>IIoT</a:t>
            </a:r>
            <a:r>
              <a:rPr lang="en-US" dirty="0"/>
              <a:t> Integration</a:t>
            </a:r>
          </a:p>
          <a:p>
            <a:r>
              <a:rPr lang="en-US" b="1" dirty="0"/>
              <a:t>Course:</a:t>
            </a:r>
            <a:r>
              <a:rPr lang="en-US" dirty="0"/>
              <a:t> ITAI 3377 Capstone Project</a:t>
            </a:r>
          </a:p>
          <a:p>
            <a:r>
              <a:rPr lang="en-US" b="1" dirty="0"/>
              <a:t>Student Name:</a:t>
            </a:r>
            <a:r>
              <a:rPr lang="en-US" dirty="0"/>
              <a:t> Win Ko Aung</a:t>
            </a:r>
          </a:p>
          <a:p>
            <a:r>
              <a:rPr lang="en-US" b="1" dirty="0"/>
              <a:t>Date:</a:t>
            </a:r>
            <a:r>
              <a:rPr lang="en-US" dirty="0"/>
              <a:t> August 4, 2025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5A2F6-9E9C-9272-3FD3-F12BB651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Autonomous Predictive Maintenance Agent for Smart Factory</a:t>
            </a:r>
          </a:p>
        </p:txBody>
      </p:sp>
    </p:spTree>
    <p:extLst>
      <p:ext uri="{BB962C8B-B14F-4D97-AF65-F5344CB8AC3E}">
        <p14:creationId xmlns:p14="http://schemas.microsoft.com/office/powerpoint/2010/main" val="651630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Letter Danger: 5 Things You ...">
            <a:extLst>
              <a:ext uri="{FF2B5EF4-FFF2-40B4-BE49-F238E27FC236}">
                <a16:creationId xmlns:a16="http://schemas.microsoft.com/office/drawing/2014/main" id="{F5AFAEA3-86E7-074C-4C9B-1CB6FEB4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4268" y="1018527"/>
            <a:ext cx="7315200" cy="486793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2372A0C-A0EA-6E4A-09DD-12E3C63F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33" y="2513962"/>
            <a:ext cx="3494314" cy="1877061"/>
          </a:xfrm>
        </p:spPr>
        <p:txBody>
          <a:bodyPr anchor="t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52653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5E2F424-DED9-4B9E-B1B2-9E49C62B1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57976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37159" y="367091"/>
          <a:ext cx="11924209" cy="6123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F944091-9E6B-49ED-B7CB-22AD8B9E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/>
              <a:t>Use Case Overview: Predictive Maintenance in Smart Factories</a:t>
            </a:r>
          </a:p>
        </p:txBody>
      </p:sp>
    </p:spTree>
    <p:extLst>
      <p:ext uri="{BB962C8B-B14F-4D97-AF65-F5344CB8AC3E}">
        <p14:creationId xmlns:p14="http://schemas.microsoft.com/office/powerpoint/2010/main" val="2000150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oud computing digital concept">
            <a:extLst>
              <a:ext uri="{FF2B5EF4-FFF2-40B4-BE49-F238E27FC236}">
                <a16:creationId xmlns:a16="http://schemas.microsoft.com/office/drawing/2014/main" id="{AEF5D79A-66C0-4792-8738-1C710F1F1F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008" r="552" b="2"/>
          <a:stretch>
            <a:fillRect/>
          </a:stretch>
        </p:blipFill>
        <p:spPr>
          <a:xfrm>
            <a:off x="1" y="-5027"/>
            <a:ext cx="6096000" cy="4733471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73EC6-42DF-4A73-BF2B-EA2C6364A8B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70708" y="285134"/>
            <a:ext cx="4146585" cy="50292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 dirty="0"/>
              <a:t>IoT Sensor Integration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dirty="0"/>
              <a:t>IoT sensors collect real-time data from the environment to enable timely system responses.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 dirty="0"/>
              <a:t>Edge Data Processing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dirty="0"/>
              <a:t>Edge devices preprocess data to reduce latency and optimize cloud communication.</a:t>
            </a:r>
          </a:p>
          <a:p>
            <a:pPr>
              <a:spcBef>
                <a:spcPts val="2500"/>
              </a:spcBef>
              <a:spcAft>
                <a:spcPts val="600"/>
              </a:spcAft>
            </a:pPr>
            <a:r>
              <a:rPr lang="en-US" sz="1400" b="1" dirty="0"/>
              <a:t>Predictive AI Agent</a:t>
            </a:r>
          </a:p>
          <a:p>
            <a:pPr>
              <a:spcBef>
                <a:spcPts val="2500"/>
              </a:spcBef>
              <a:spcAft>
                <a:spcPts val="600"/>
              </a:spcAft>
            </a:pPr>
            <a:r>
              <a:rPr lang="en-US" sz="1400" dirty="0"/>
              <a:t>An AI agent at the edge analyzes incoming data using generative models and reinforcement learning to predict failures and alert operators.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E9CD0-A67B-1721-7AFB-E26BB75F1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2" y="647698"/>
            <a:ext cx="4650012" cy="20770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b="0" kern="1200" cap="all" spc="300" baseline="0">
                <a:highlight>
                  <a:srgbClr val="000000"/>
                </a:highlight>
                <a:latin typeface="+mj-lt"/>
                <a:ea typeface="+mj-ea"/>
                <a:cs typeface="+mj-cs"/>
              </a:rPr>
              <a:t>Conceptual System Architecture &amp; Data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CEA9A-7099-2C15-E06B-00EEBBCC1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2888"/>
            <a:ext cx="12192000" cy="28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124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C47413-BA1E-EBE4-8CEE-221BD222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400"/>
              <a:t>Generative AI &amp; Autonomous Agent Design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77E725FB-A6B8-42CC-871B-03B02D5D4C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50483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37159" y="1044465"/>
          <a:ext cx="11924209" cy="5408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81278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etail of CNC machining tools">
            <a:extLst>
              <a:ext uri="{FF2B5EF4-FFF2-40B4-BE49-F238E27FC236}">
                <a16:creationId xmlns:a16="http://schemas.microsoft.com/office/drawing/2014/main" id="{326AEBC3-081F-4A79-8CDA-2D664E79DD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433" r="26674"/>
          <a:stretch>
            <a:fillRect/>
          </a:stretch>
        </p:blipFill>
        <p:spPr>
          <a:xfrm>
            <a:off x="5917720" y="10"/>
            <a:ext cx="6274279" cy="6857990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D136F-FC23-4DAD-A92E-603002BE1E3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744168"/>
            <a:ext cx="4572000" cy="46200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Edge Computing Benefits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Edge computing processes data close to machinery, reducing latency and improving real-time responsiveness in industrial settings.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IIoT Device Connectivity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IIoT devices interconnect various factory assets, enabling seamless communication and efficient operations across the industrial network.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Security Measures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Key security features including encryption, authentication, and intrusion detection safeguard sensitive industrial data and systems.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AD6C07-DD7A-0447-07D2-729F7EE44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400" b="0" kern="1200" cap="all" spc="300" baseline="0">
                <a:highlight>
                  <a:srgbClr val="000000"/>
                </a:highlight>
                <a:latin typeface="+mj-lt"/>
                <a:ea typeface="+mj-ea"/>
                <a:cs typeface="+mj-cs"/>
              </a:rPr>
              <a:t>Edge/IIoT Integration &amp; Security Features</a:t>
            </a:r>
          </a:p>
        </p:txBody>
      </p:sp>
    </p:spTree>
    <p:extLst>
      <p:ext uri="{BB962C8B-B14F-4D97-AF65-F5344CB8AC3E}">
        <p14:creationId xmlns:p14="http://schemas.microsoft.com/office/powerpoint/2010/main" val="3719123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ourth industrial revolution technology concept">
            <a:extLst>
              <a:ext uri="{FF2B5EF4-FFF2-40B4-BE49-F238E27FC236}">
                <a16:creationId xmlns:a16="http://schemas.microsoft.com/office/drawing/2014/main" id="{25734CC4-79BA-4EF6-9CEA-1768E073DD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3282" r="33718"/>
          <a:stretch>
            <a:fillRect/>
          </a:stretch>
        </p:blipFill>
        <p:spPr>
          <a:xfrm>
            <a:off x="20" y="1"/>
            <a:ext cx="4023340" cy="6858000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D022E0-C19A-4640-A9BD-CCE0EEC8E8A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745736" y="1725386"/>
            <a:ext cx="6858000" cy="4638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Data Privacy Protection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Protecting sensitive data in smart factories is essential to prevent unauthorized access and breaches.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Cyber Threat Defense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Implementing robust cybersecurity measures is crucial to defend against cyber attacks on factory systems.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Ethical AI Use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Responsible AI usage requires transparency in decision-making and minimizing job disruption.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Regulatory Compliance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Adhering to regulations ensures smart factories operate within legal and ethical boundaries.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E9CCC-E666-6248-7845-831EC3CD8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37" y="320039"/>
            <a:ext cx="8502199" cy="1258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b="0" kern="1200" cap="all" spc="300" baseline="0">
                <a:highlight>
                  <a:srgbClr val="000000"/>
                </a:highlight>
                <a:latin typeface="+mj-lt"/>
                <a:ea typeface="+mj-ea"/>
                <a:cs typeface="+mj-cs"/>
              </a:rPr>
              <a:t>Security &amp; Ethical Considerations in Smart Factories</a:t>
            </a:r>
          </a:p>
        </p:txBody>
      </p:sp>
    </p:spTree>
    <p:extLst>
      <p:ext uri="{BB962C8B-B14F-4D97-AF65-F5344CB8AC3E}">
        <p14:creationId xmlns:p14="http://schemas.microsoft.com/office/powerpoint/2010/main" val="2428729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tificial intelligence recognition for warehouse security. Machine learning, person and object detection.">
            <a:extLst>
              <a:ext uri="{FF2B5EF4-FFF2-40B4-BE49-F238E27FC236}">
                <a16:creationId xmlns:a16="http://schemas.microsoft.com/office/drawing/2014/main" id="{949D2CE7-9BEA-4BBD-A519-099A97266C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692" r="41677"/>
          <a:stretch>
            <a:fillRect/>
          </a:stretch>
        </p:blipFill>
        <p:spPr>
          <a:xfrm>
            <a:off x="8091732" y="10"/>
            <a:ext cx="4100267" cy="6857990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B727AD-1F61-4E53-A01C-2D7F4C2BCA8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1728870"/>
            <a:ext cx="6858000" cy="463535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Simulation of Factory Scenarios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Testing includes simulating real factory conditions to evaluate system performance before deployment.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Validation of AI Predictions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AI models are validated to ensure accurate predictions and effective decision-making.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Stress-Testing Security Protocols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Security protocols undergo rigorous stress testing to identify vulnerabilities and enhance protection.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Phased Deployment Strategy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Deployment starts with pilot projects followed by full-scale implementation to ensure reliability.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0716ED-E58E-14EE-01D0-D47ADF6A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8400908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400" b="0" kern="1200" cap="all" spc="300" baseline="0">
                <a:highlight>
                  <a:srgbClr val="000000"/>
                </a:highlight>
                <a:latin typeface="+mj-lt"/>
                <a:ea typeface="+mj-ea"/>
                <a:cs typeface="+mj-cs"/>
              </a:rPr>
              <a:t>Testing &amp; Deployment Plan (Theoretical Approach)</a:t>
            </a:r>
          </a:p>
        </p:txBody>
      </p:sp>
    </p:spTree>
    <p:extLst>
      <p:ext uri="{BB962C8B-B14F-4D97-AF65-F5344CB8AC3E}">
        <p14:creationId xmlns:p14="http://schemas.microsoft.com/office/powerpoint/2010/main" val="2504710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D70CB3-5EA3-3EF3-C270-0AB7791387F8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22913" y="877456"/>
            <a:ext cx="6159500" cy="539082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Autonomous Predictive Maintenance</a:t>
            </a:r>
          </a:p>
          <a:p>
            <a:pPr marL="0" lvl="1" indent="0">
              <a:buNone/>
            </a:pPr>
            <a:r>
              <a:rPr lang="en-US" sz="1400"/>
              <a:t>Predictive maintenance agents enable smart factories to proactively manage assets and reduce downtime.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Enhanced AI Capabilities</a:t>
            </a:r>
          </a:p>
          <a:p>
            <a:pPr marL="0" lvl="1" indent="0">
              <a:buNone/>
            </a:pPr>
            <a:r>
              <a:rPr lang="en-US" sz="1400"/>
              <a:t>Future advancements will improve AI's ability to analyze data and optimize factory operations autonomously.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IIoT Integration</a:t>
            </a:r>
          </a:p>
          <a:p>
            <a:pPr marL="0" lvl="1" indent="0">
              <a:buNone/>
            </a:pPr>
            <a:r>
              <a:rPr lang="en-US" sz="1400"/>
              <a:t>Broader integration of Industrial Internet of Things devices will connect equipment for better monitoring and control.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Fully Autonomous Operations</a:t>
            </a:r>
          </a:p>
          <a:p>
            <a:pPr marL="0" lvl="1" indent="0">
              <a:buNone/>
            </a:pPr>
            <a:r>
              <a:rPr lang="en-US" sz="1400"/>
              <a:t>The goal is to achieve fully autonomous industrial operations for greater efficiency and productivity.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AD0AA-2043-9CA3-39EA-5A952ABB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 anchor="t">
            <a:normAutofit/>
          </a:bodyPr>
          <a:lstStyle/>
          <a:p>
            <a:r>
              <a:rPr lang="en-US"/>
              <a:t>Key Takeaways &amp; Future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752821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A04FF106-0DCA-810E-DD0E-DE4FEC862B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5C118-BD94-B3D5-CCB5-B93AE121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8400908" cy="1261872"/>
          </a:xfrm>
        </p:spPr>
        <p:txBody>
          <a:bodyPr anchor="b">
            <a:normAutofit/>
          </a:bodyPr>
          <a:lstStyle/>
          <a:p>
            <a:r>
              <a:rPr lang="en-US"/>
              <a:t>Conclusion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31DF4651-936D-495A-D747-BE7E77DEB6F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93282891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12647" y="1728870"/>
          <a:ext cx="6858000" cy="463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998224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itation">
  <a:themeElements>
    <a:clrScheme name="Custom 334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37B99D"/>
      </a:accent3>
      <a:accent4>
        <a:srgbClr val="FD891C"/>
      </a:accent4>
      <a:accent5>
        <a:srgbClr val="FA531E"/>
      </a:accent5>
      <a:accent6>
        <a:srgbClr val="FF4B95"/>
      </a:accent6>
      <a:hlink>
        <a:srgbClr val="FA531E"/>
      </a:hlink>
      <a:folHlink>
        <a:srgbClr val="37B99D"/>
      </a:folHlink>
    </a:clrScheme>
    <a:fontScheme name="Custom 363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 Showcase_win32_LW_V8" id="{F6E927C2-C719-4BD7-AE7A-76BEB44AA7D6}" vid="{C0CB572A-F088-441E-8F95-EFED0AB31A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2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3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1271</Words>
  <Application>Microsoft Office PowerPoint</Application>
  <PresentationFormat>Widescreen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Grandview</vt:lpstr>
      <vt:lpstr>Grandview Display</vt:lpstr>
      <vt:lpstr>Citation</vt:lpstr>
      <vt:lpstr>Autonomous Predictive Maintenance Agent for Smart Factory</vt:lpstr>
      <vt:lpstr>Use Case Overview: Predictive Maintenance in Smart Factories</vt:lpstr>
      <vt:lpstr>Conceptual System Architecture &amp; Data Flow</vt:lpstr>
      <vt:lpstr>Generative AI &amp; Autonomous Agent Design</vt:lpstr>
      <vt:lpstr>Edge/IIoT Integration &amp; Security Features</vt:lpstr>
      <vt:lpstr>Security &amp; Ethical Considerations in Smart Factories</vt:lpstr>
      <vt:lpstr>Testing &amp; Deployment Plan (Theoretical Approach)</vt:lpstr>
      <vt:lpstr>Key Takeaways &amp; Future Applications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win.aung-W214020049</dc:creator>
  <cp:lastModifiedBy>win.aung-W214020049</cp:lastModifiedBy>
  <cp:revision>1</cp:revision>
  <dcterms:created xsi:type="dcterms:W3CDTF">2025-07-17T18:52:33Z</dcterms:created>
  <dcterms:modified xsi:type="dcterms:W3CDTF">2025-07-17T20:22:17Z</dcterms:modified>
</cp:coreProperties>
</file>